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8" r:id="rId4"/>
    <p:sldId id="264" r:id="rId5"/>
    <p:sldId id="276" r:id="rId6"/>
    <p:sldId id="277" r:id="rId7"/>
    <p:sldId id="278" r:id="rId8"/>
    <p:sldId id="279" r:id="rId9"/>
    <p:sldId id="280" r:id="rId10"/>
    <p:sldId id="281" r:id="rId11"/>
    <p:sldId id="25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D027-AF20-410D-A58E-DF0C3C6490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B018-70AA-42EA-9849-E2409459C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D027-AF20-410D-A58E-DF0C3C6490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B018-70AA-42EA-9849-E2409459C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D027-AF20-410D-A58E-DF0C3C6490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B018-70AA-42EA-9849-E2409459C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D027-AF20-410D-A58E-DF0C3C6490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B018-70AA-42EA-9849-E2409459C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D027-AF20-410D-A58E-DF0C3C6490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B018-70AA-42EA-9849-E2409459C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D027-AF20-410D-A58E-DF0C3C6490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B018-70AA-42EA-9849-E2409459C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D027-AF20-410D-A58E-DF0C3C6490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B018-70AA-42EA-9849-E2409459C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D027-AF20-410D-A58E-DF0C3C6490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B018-70AA-42EA-9849-E2409459C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D027-AF20-410D-A58E-DF0C3C6490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B018-70AA-42EA-9849-E2409459C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D027-AF20-410D-A58E-DF0C3C6490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B018-70AA-42EA-9849-E2409459C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D027-AF20-410D-A58E-DF0C3C6490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B018-70AA-42EA-9849-E2409459C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D027-AF20-410D-A58E-DF0C3C6490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B018-70AA-42EA-9849-E2409459C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D027-AF20-410D-A58E-DF0C3C6490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B018-70AA-42EA-9849-E2409459C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D027-AF20-410D-A58E-DF0C3C6490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B018-70AA-42EA-9849-E2409459C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D027-AF20-410D-A58E-DF0C3C6490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B018-70AA-42EA-9849-E2409459C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D027-AF20-410D-A58E-DF0C3C6490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B018-70AA-42EA-9849-E2409459C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D027-AF20-410D-A58E-DF0C3C6490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B018-70AA-42EA-9849-E2409459C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D027-AF20-410D-A58E-DF0C3C6490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B018-70AA-42EA-9849-E2409459C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D027-AF20-410D-A58E-DF0C3C6490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B018-70AA-42EA-9849-E2409459C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D027-AF20-410D-A58E-DF0C3C6490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B018-70AA-42EA-9849-E2409459C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D027-AF20-410D-A58E-DF0C3C6490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B018-70AA-42EA-9849-E2409459C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D027-AF20-410D-A58E-DF0C3C6490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B018-70AA-42EA-9849-E2409459C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ED027-AF20-410D-A58E-DF0C3C6490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5B018-70AA-42EA-9849-E2409459C66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ED027-AF20-410D-A58E-DF0C3C6490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5B018-70AA-42EA-9849-E2409459C66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28" r="85125"/>
          <a:stretch>
            <a:fillRect/>
          </a:stretch>
        </p:blipFill>
        <p:spPr>
          <a:xfrm flipV="1">
            <a:off x="1" y="-2"/>
            <a:ext cx="2910840" cy="287805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3833" y="2939012"/>
            <a:ext cx="2393633" cy="265399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28" r="85125"/>
          <a:stretch>
            <a:fillRect/>
          </a:stretch>
        </p:blipFill>
        <p:spPr>
          <a:xfrm flipH="1">
            <a:off x="9281160" y="3979946"/>
            <a:ext cx="2910840" cy="287805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567" y="574579"/>
            <a:ext cx="2393633" cy="2653993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1513840" y="2037099"/>
            <a:ext cx="9164320" cy="1364615"/>
            <a:chOff x="543560" y="2362026"/>
            <a:chExt cx="9164320" cy="1364615"/>
          </a:xfrm>
          <a:noFill/>
        </p:grpSpPr>
        <p:sp>
          <p:nvSpPr>
            <p:cNvPr id="12" name="文本框 11"/>
            <p:cNvSpPr txBox="1"/>
            <p:nvPr/>
          </p:nvSpPr>
          <p:spPr>
            <a:xfrm>
              <a:off x="543560" y="2362026"/>
              <a:ext cx="9164320" cy="922020"/>
            </a:xfrm>
            <a:prstGeom prst="rect">
              <a:avLst/>
            </a:prstGeom>
            <a:grpFill/>
          </p:spPr>
          <p:txBody>
            <a:bodyPr vert="horz" wrap="square" rtlCol="0">
              <a:spAutoFit/>
            </a:bodyPr>
            <a:lstStyle/>
            <a:p>
              <a:pPr algn="dist"/>
              <a:r>
                <a:rPr lang="en-US" altLang="zh-CN" sz="5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Electron</a:t>
              </a:r>
              <a:r>
                <a:rPr lang="zh-CN" altLang="en-US" sz="5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跨平台桌面开发</a:t>
              </a:r>
              <a:r>
                <a:rPr lang="zh-CN" altLang="en-US" sz="5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</a:t>
              </a:r>
              <a:endPara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744085" y="3358341"/>
              <a:ext cx="762635" cy="368300"/>
            </a:xfrm>
            <a:prstGeom prst="rect">
              <a:avLst/>
            </a:prstGeom>
            <a:grpFill/>
          </p:spPr>
          <p:txBody>
            <a:bodyPr vert="horz" wrap="square">
              <a:spAutoFit/>
            </a:bodyPr>
            <a:lstStyle/>
            <a:p>
              <a:pPr algn="dist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陈云</a:t>
              </a:r>
              <a:endParaRPr lang="zh-CN" altLang="en-US" sz="12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" name="矩形: 圆角 9"/>
          <p:cNvSpPr/>
          <p:nvPr/>
        </p:nvSpPr>
        <p:spPr>
          <a:xfrm>
            <a:off x="3549650" y="1201420"/>
            <a:ext cx="5093970" cy="47561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跨平台桌面开发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技术的发展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yunp top云加学习交流群群聊二维码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160" y="3980180"/>
            <a:ext cx="2266950" cy="23812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本框 21"/>
          <p:cNvSpPr txBox="1"/>
          <p:nvPr/>
        </p:nvSpPr>
        <p:spPr>
          <a:xfrm>
            <a:off x="295910" y="287655"/>
            <a:ext cx="3825240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zh-CN" sz="32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一颗跨平台的心</a:t>
            </a:r>
            <a:endParaRPr lang="zh-CN" altLang="zh-CN" sz="3200" spc="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69010" y="1452880"/>
            <a:ext cx="541337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/>
              <a:t>C/C++</a:t>
            </a:r>
            <a:endParaRPr lang="en-US" altLang="zh-CN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/>
              <a:t>Java</a:t>
            </a:r>
            <a:endParaRPr lang="en-US" altLang="zh-CN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/>
              <a:t>C#</a:t>
            </a:r>
            <a:endParaRPr lang="en-US" altLang="zh-CN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/>
              <a:t>Kotlin</a:t>
            </a:r>
            <a:endParaRPr lang="en-US" altLang="zh-CN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/>
              <a:t>Python</a:t>
            </a:r>
            <a:endParaRPr lang="en-US" altLang="zh-CN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/>
              <a:t>JavaScript</a:t>
            </a:r>
            <a:endParaRPr lang="en-US" altLang="zh-CN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本框 21"/>
          <p:cNvSpPr txBox="1"/>
          <p:nvPr/>
        </p:nvSpPr>
        <p:spPr>
          <a:xfrm>
            <a:off x="295910" y="287655"/>
            <a:ext cx="2849245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r>
              <a:rPr lang="en-US" altLang="zh-CN" sz="32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C/C++</a:t>
            </a:r>
            <a:r>
              <a:rPr lang="zh-CN" altLang="zh-CN" sz="32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endParaRPr lang="zh-CN" altLang="zh-CN" sz="3200" spc="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91235" y="1974850"/>
            <a:ext cx="15354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wxWidgets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qt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本框 21"/>
          <p:cNvSpPr txBox="1"/>
          <p:nvPr/>
        </p:nvSpPr>
        <p:spPr>
          <a:xfrm>
            <a:off x="295910" y="287655"/>
            <a:ext cx="2849245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r>
              <a:rPr lang="en-US" altLang="zh-CN" sz="32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zh-CN" sz="32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endParaRPr lang="zh-CN" altLang="zh-CN" sz="3200" spc="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91235" y="1974850"/>
            <a:ext cx="11226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SWing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SWT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JavaFX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本框 21"/>
          <p:cNvSpPr txBox="1"/>
          <p:nvPr/>
        </p:nvSpPr>
        <p:spPr>
          <a:xfrm>
            <a:off x="295910" y="287655"/>
            <a:ext cx="2849245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r>
              <a:rPr lang="en-US" altLang="zh-CN" sz="32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C#</a:t>
            </a:r>
            <a:endParaRPr lang="en-US" altLang="zh-CN" sz="3200" spc="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91235" y="1974850"/>
            <a:ext cx="13265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.net core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mono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本框 21"/>
          <p:cNvSpPr txBox="1"/>
          <p:nvPr/>
        </p:nvSpPr>
        <p:spPr>
          <a:xfrm>
            <a:off x="295910" y="287655"/>
            <a:ext cx="2849245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r>
              <a:rPr lang="en-US" altLang="zh-CN" sz="32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Kotlin</a:t>
            </a:r>
            <a:endParaRPr lang="en-US" altLang="zh-CN" sz="3200" spc="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91235" y="1974850"/>
            <a:ext cx="171831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Kotlin JVM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Kotlin JS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Kotlin Native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本框 21"/>
          <p:cNvSpPr txBox="1"/>
          <p:nvPr/>
        </p:nvSpPr>
        <p:spPr>
          <a:xfrm>
            <a:off x="295910" y="287655"/>
            <a:ext cx="2849245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r>
              <a:rPr lang="en-US" altLang="zh-CN" sz="32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endParaRPr lang="en-US" altLang="zh-CN" sz="3200" spc="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91235" y="1974850"/>
            <a:ext cx="14179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wxPython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PyQT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本框 21"/>
          <p:cNvSpPr txBox="1"/>
          <p:nvPr/>
        </p:nvSpPr>
        <p:spPr>
          <a:xfrm>
            <a:off x="295910" y="287655"/>
            <a:ext cx="3470910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r>
              <a:rPr lang="en-US" altLang="zh-CN" sz="32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endParaRPr lang="en-US" altLang="zh-CN" sz="3200" spc="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91235" y="1974850"/>
            <a:ext cx="1262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Electron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28" r="85125"/>
          <a:stretch>
            <a:fillRect/>
          </a:stretch>
        </p:blipFill>
        <p:spPr>
          <a:xfrm flipV="1">
            <a:off x="1" y="-2"/>
            <a:ext cx="2910840" cy="287805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3833" y="2939012"/>
            <a:ext cx="2393633" cy="265399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28" r="85125"/>
          <a:stretch>
            <a:fillRect/>
          </a:stretch>
        </p:blipFill>
        <p:spPr>
          <a:xfrm flipH="1">
            <a:off x="9281160" y="3979946"/>
            <a:ext cx="2910840" cy="287805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567" y="574579"/>
            <a:ext cx="2393633" cy="2653993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3044148" y="1639075"/>
            <a:ext cx="6103704" cy="101566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zh-CN" altLang="en-US" sz="6000" spc="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感谢您的观看</a:t>
            </a:r>
            <a:endParaRPr lang="zh-CN" altLang="en-US" sz="6000" spc="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yunp top云加学习交流群群聊二维码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525" y="3075305"/>
            <a:ext cx="2266950" cy="23812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自定义 60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69D36"/>
      </a:accent1>
      <a:accent2>
        <a:srgbClr val="6EC149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60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69D36"/>
      </a:accent1>
      <a:accent2>
        <a:srgbClr val="6EC149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</Words>
  <Application>WPS 演示</Application>
  <PresentationFormat>宽屏</PresentationFormat>
  <Paragraphs>48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Calibri</vt:lpstr>
      <vt:lpstr>等线</vt:lpstr>
      <vt:lpstr>Arial Unicode MS</vt:lpstr>
      <vt:lpstr>等线 Light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稻壳儿演示武汉组</dc:creator>
  <cp:lastModifiedBy>yunp</cp:lastModifiedBy>
  <cp:revision>39</cp:revision>
  <dcterms:created xsi:type="dcterms:W3CDTF">2019-03-04T03:37:00Z</dcterms:created>
  <dcterms:modified xsi:type="dcterms:W3CDTF">2020-01-20T13:18:11Z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