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67" autoAdjust="0"/>
  </p:normalViewPr>
  <p:slideViewPr>
    <p:cSldViewPr snapToGrid="0" snapToObjects="1">
      <p:cViewPr>
        <p:scale>
          <a:sx n="80" d="100"/>
          <a:sy n="80" d="100"/>
        </p:scale>
        <p:origin x="-192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t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.xml"/><Relationship Id="rId3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xtiqin@163.com" TargetMode="External"/><Relationship Id="rId4" Type="http://schemas.openxmlformats.org/officeDocument/2006/relationships/hyperlink" Target="http://weibo.com/pl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HTML5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梦宇 </a:t>
            </a:r>
            <a:r>
              <a:rPr kumimoji="1" lang="en-US" altLang="zh-CN" dirty="0" smtClean="0">
                <a:hlinkClick r:id="rId2"/>
              </a:rPr>
              <a:t>http://plter.com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-1000125" y="2349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34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超文本标记语</a:t>
            </a:r>
            <a:r>
              <a:rPr kumimoji="1" lang="zh-CN" altLang="en-US" dirty="0" smtClean="0"/>
              <a:t>言</a:t>
            </a:r>
            <a:r>
              <a:rPr kumimoji="1" lang="en-US" altLang="zh-CN" dirty="0" smtClean="0"/>
              <a:t>HTML(Hypertext </a:t>
            </a:r>
            <a:r>
              <a:rPr kumimoji="1" lang="en-US" altLang="zh-CN" dirty="0"/>
              <a:t>Markup </a:t>
            </a:r>
            <a:r>
              <a:rPr kumimoji="1" lang="en-US" altLang="zh-CN" dirty="0" smtClean="0"/>
              <a:t>Language)</a:t>
            </a:r>
          </a:p>
          <a:p>
            <a:r>
              <a:rPr kumimoji="1" lang="zh-CN" altLang="en-US" dirty="0" smtClean="0"/>
              <a:t>编辑</a:t>
            </a:r>
            <a:r>
              <a:rPr kumimoji="1" lang="en-US" altLang="zh-CN" dirty="0" smtClean="0"/>
              <a:t>HTML</a:t>
            </a:r>
          </a:p>
          <a:p>
            <a:r>
              <a:rPr kumimoji="1" lang="zh-CN" altLang="en-US" dirty="0" smtClean="0"/>
              <a:t>运行</a:t>
            </a:r>
            <a:r>
              <a:rPr kumimoji="1" lang="en-US" altLang="zh-CN" dirty="0" smtClean="0"/>
              <a:t>HTML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26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第一版，</a:t>
            </a:r>
            <a:r>
              <a:rPr kumimoji="1" lang="en-US" altLang="zh-CN" dirty="0" smtClean="0"/>
              <a:t>1993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月作为互联网工程工作小组（</a:t>
            </a:r>
            <a:r>
              <a:rPr kumimoji="1" lang="en-US" altLang="zh-CN" dirty="0"/>
              <a:t>IETF</a:t>
            </a:r>
            <a:r>
              <a:rPr kumimoji="1" lang="zh-CN" altLang="en-US" dirty="0"/>
              <a:t>）工作草案发布（并非标准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/>
              <a:t>HTML </a:t>
            </a:r>
            <a:r>
              <a:rPr kumimoji="1" lang="en-US" altLang="zh-CN" dirty="0" smtClean="0"/>
              <a:t>2.0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1995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11</a:t>
            </a:r>
            <a:r>
              <a:rPr kumimoji="1" lang="zh-CN" altLang="en-US" dirty="0"/>
              <a:t>月作为</a:t>
            </a:r>
            <a:r>
              <a:rPr kumimoji="1" lang="en-US" altLang="zh-CN" dirty="0"/>
              <a:t>RFC 1866</a:t>
            </a:r>
            <a:r>
              <a:rPr kumimoji="1" lang="zh-CN" altLang="en-US" dirty="0"/>
              <a:t>发布，在</a:t>
            </a:r>
            <a:r>
              <a:rPr kumimoji="1" lang="en-US" altLang="zh-CN" dirty="0"/>
              <a:t>RFC 2854</a:t>
            </a:r>
            <a:r>
              <a:rPr kumimoji="1" lang="zh-CN" altLang="en-US" dirty="0"/>
              <a:t>于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zh-CN" altLang="en-US" dirty="0" smtClean="0"/>
              <a:t>发布之后被宣布已经过时</a:t>
            </a:r>
            <a:endParaRPr kumimoji="1" lang="en-US" altLang="zh-CN" dirty="0" smtClean="0"/>
          </a:p>
          <a:p>
            <a:r>
              <a:rPr kumimoji="1" lang="en-US" altLang="zh-CN" dirty="0" smtClean="0"/>
              <a:t>HTML 3.2</a:t>
            </a:r>
            <a:r>
              <a:rPr kumimoji="1" lang="en-US" altLang="zh-CN" dirty="0"/>
              <a:t>，</a:t>
            </a:r>
            <a:r>
              <a:rPr kumimoji="1" lang="en-US" altLang="zh-CN" dirty="0" smtClean="0"/>
              <a:t>1996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14</a:t>
            </a:r>
            <a:r>
              <a:rPr kumimoji="1" lang="zh-CN" altLang="en-US" dirty="0"/>
              <a:t>日，</a:t>
            </a:r>
            <a:r>
              <a:rPr kumimoji="1" lang="en-US" altLang="zh-CN" dirty="0"/>
              <a:t>W3C</a:t>
            </a:r>
            <a:r>
              <a:rPr kumimoji="1" lang="zh-CN" altLang="en-US" dirty="0" smtClean="0"/>
              <a:t>推荐标准</a:t>
            </a:r>
            <a:endParaRPr kumimoji="1" lang="en-US" altLang="zh-CN" dirty="0" smtClean="0"/>
          </a:p>
          <a:p>
            <a:r>
              <a:rPr kumimoji="1" lang="en-US" altLang="zh-CN" dirty="0" smtClean="0"/>
              <a:t>HTML 4.0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1997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18</a:t>
            </a:r>
            <a:r>
              <a:rPr kumimoji="1" lang="zh-CN" altLang="en-US" dirty="0"/>
              <a:t>日，</a:t>
            </a:r>
            <a:r>
              <a:rPr kumimoji="1" lang="en-US" altLang="zh-CN" dirty="0"/>
              <a:t>W3C</a:t>
            </a:r>
            <a:r>
              <a:rPr kumimoji="1" lang="zh-CN" altLang="en-US" dirty="0" smtClean="0"/>
              <a:t>推荐标准</a:t>
            </a:r>
            <a:endParaRPr kumimoji="1" lang="en-US" altLang="zh-CN" dirty="0" smtClean="0"/>
          </a:p>
          <a:p>
            <a:r>
              <a:rPr kumimoji="1" lang="en-US" altLang="zh-CN" dirty="0" smtClean="0"/>
              <a:t>HTML </a:t>
            </a:r>
            <a:r>
              <a:rPr kumimoji="1" lang="en-US" altLang="zh-CN" dirty="0"/>
              <a:t>4.01</a:t>
            </a:r>
            <a:r>
              <a:rPr kumimoji="1" lang="zh-CN" altLang="en-US" dirty="0"/>
              <a:t>（微小改进</a:t>
            </a:r>
            <a:r>
              <a:rPr kumimoji="1" lang="zh-CN" altLang="en-US" dirty="0" smtClean="0"/>
              <a:t>），</a:t>
            </a:r>
            <a:r>
              <a:rPr kumimoji="1" lang="en-US" altLang="zh-CN" dirty="0" smtClean="0"/>
              <a:t>1999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24</a:t>
            </a:r>
            <a:r>
              <a:rPr kumimoji="1" lang="zh-CN" altLang="en-US" dirty="0"/>
              <a:t>日，</a:t>
            </a:r>
            <a:r>
              <a:rPr kumimoji="1" lang="en-US" altLang="zh-CN" dirty="0"/>
              <a:t>W3C</a:t>
            </a:r>
            <a:r>
              <a:rPr kumimoji="1" lang="zh-CN" altLang="en-US" dirty="0" smtClean="0"/>
              <a:t>推荐标准</a:t>
            </a:r>
            <a:endParaRPr kumimoji="1" lang="en-US" altLang="zh-CN" dirty="0" smtClean="0"/>
          </a:p>
          <a:p>
            <a:r>
              <a:rPr kumimoji="1" lang="en-US" altLang="zh-CN" dirty="0" smtClean="0"/>
              <a:t>HTML </a:t>
            </a:r>
            <a:r>
              <a:rPr kumimoji="1" lang="en-US" altLang="zh-CN" dirty="0"/>
              <a:t>5 </a:t>
            </a:r>
            <a:r>
              <a:rPr kumimoji="1" lang="zh-CN" altLang="en-US" dirty="0"/>
              <a:t>的第一份正式草案已于</a:t>
            </a:r>
            <a:r>
              <a:rPr kumimoji="1" lang="en-US" altLang="zh-CN" dirty="0"/>
              <a:t>2008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22</a:t>
            </a:r>
            <a:r>
              <a:rPr kumimoji="1" lang="zh-CN" altLang="en-US" dirty="0"/>
              <a:t>日公布，仍继续完善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发展史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96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841500"/>
            <a:ext cx="7408333" cy="428466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hlinkClick r:id="rId2" action="ppaction://hlinksldjump"/>
              </a:rPr>
              <a:t>视频播放功能</a:t>
            </a:r>
            <a:endParaRPr kumimoji="1" lang="en-US" altLang="zh-CN" dirty="0" smtClean="0"/>
          </a:p>
          <a:p>
            <a:r>
              <a:rPr kumimoji="1" lang="zh-CN" altLang="en-US" dirty="0" smtClean="0">
                <a:hlinkClick r:id="rId3" action="ppaction://hlinksldjump"/>
              </a:rPr>
              <a:t>音频播放功能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拖放</a:t>
            </a:r>
            <a:r>
              <a:rPr kumimoji="1" lang="en-US" altLang="zh-CN" dirty="0" smtClean="0"/>
              <a:t>(Drag and Drop)</a:t>
            </a:r>
          </a:p>
          <a:p>
            <a:r>
              <a:rPr kumimoji="1" lang="zh-CN" altLang="en-US" dirty="0" smtClean="0"/>
              <a:t>画布</a:t>
            </a:r>
            <a:r>
              <a:rPr kumimoji="1" lang="en-US" altLang="zh-CN" dirty="0" smtClean="0"/>
              <a:t>(Canvas)</a:t>
            </a:r>
          </a:p>
          <a:p>
            <a:r>
              <a:rPr kumimoji="1" lang="zh-CN" altLang="en-US" dirty="0" smtClean="0"/>
              <a:t>可缩放矢量图形</a:t>
            </a:r>
            <a:r>
              <a:rPr kumimoji="1" lang="en-US" altLang="zh-CN" dirty="0" smtClean="0"/>
              <a:t>(SVG)</a:t>
            </a:r>
          </a:p>
          <a:p>
            <a:r>
              <a:rPr kumimoji="1" lang="zh-CN" altLang="en-US" dirty="0" smtClean="0"/>
              <a:t>地埋位置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WebStorage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Web Worker</a:t>
            </a:r>
          </a:p>
          <a:p>
            <a:r>
              <a:rPr kumimoji="1" lang="zh-CN" altLang="en-US" dirty="0" smtClean="0"/>
              <a:t>服务器发送事件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新特性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 smtClean="0">
                <a:hlinkClick r:id="rId2"/>
              </a:rPr>
              <a:t>http://plter.com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邮箱：</a:t>
            </a:r>
            <a:r>
              <a:rPr kumimoji="1" lang="en-US" altLang="zh-CN" dirty="0" smtClean="0">
                <a:hlinkClick r:id="rId3"/>
              </a:rPr>
              <a:t>xtiqin@163.com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微博：</a:t>
            </a:r>
            <a:r>
              <a:rPr kumimoji="1" lang="en-US" altLang="zh-CN" dirty="0" smtClean="0">
                <a:hlinkClick r:id="rId4"/>
              </a:rPr>
              <a:t>http://weibo.com/plter</a:t>
            </a:r>
            <a:r>
              <a:rPr kumimoji="1" lang="en-US" altLang="zh-CN" dirty="0" smtClean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视频支持情况</a:t>
            </a:r>
            <a:endParaRPr kumimoji="1" lang="zh-CN" altLang="en-US" dirty="0"/>
          </a:p>
        </p:txBody>
      </p:sp>
      <p:pic>
        <p:nvPicPr>
          <p:cNvPr id="4" name="图片 3" descr="vid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9" y="3178175"/>
            <a:ext cx="8578041" cy="1441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7824" y="5445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hlinkClick r:id="rId3" action="ppaction://hlinksldjump"/>
              </a:rPr>
              <a:t>返回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62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音频支持情况</a:t>
            </a:r>
            <a:endParaRPr kumimoji="1" lang="zh-CN" altLang="en-US" dirty="0"/>
          </a:p>
        </p:txBody>
      </p:sp>
      <p:pic>
        <p:nvPicPr>
          <p:cNvPr id="4" name="图片 3" descr="aud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054349"/>
            <a:ext cx="8677429" cy="1470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7824" y="5445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hlinkClick r:id="rId3" action="ppaction://hlinksldjump"/>
              </a:rPr>
              <a:t>返回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49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151</TotalTime>
  <Words>179</Words>
  <Application>Microsoft Macintosh PowerPoint</Application>
  <PresentationFormat>全屏显示(4:3)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波形</vt:lpstr>
      <vt:lpstr>什么是HTML5</vt:lpstr>
      <vt:lpstr>HTML</vt:lpstr>
      <vt:lpstr>HTML发展史</vt:lpstr>
      <vt:lpstr>HTML5新特性</vt:lpstr>
      <vt:lpstr>谢谢大家</vt:lpstr>
      <vt:lpstr>视频支持情况</vt:lpstr>
      <vt:lpstr>音频支持情况</vt:lpstr>
    </vt:vector>
  </TitlesOfParts>
  <Company>plter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plter Chen</dc:creator>
  <cp:lastModifiedBy>plter Chen</cp:lastModifiedBy>
  <cp:revision>65</cp:revision>
  <dcterms:created xsi:type="dcterms:W3CDTF">2012-10-23T05:27:26Z</dcterms:created>
  <dcterms:modified xsi:type="dcterms:W3CDTF">2012-10-28T03:26:32Z</dcterms:modified>
</cp:coreProperties>
</file>