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lt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china.com/html5games/zwdzjs/" TargetMode="External"/><Relationship Id="rId4" Type="http://schemas.openxmlformats.org/officeDocument/2006/relationships/hyperlink" Target="http://www.cuttherope.ie/" TargetMode="External"/><Relationship Id="rId5" Type="http://schemas.openxmlformats.org/officeDocument/2006/relationships/hyperlink" Target="http://plter.sinaapp.com/apps/html/xiyouji/" TargetMode="External"/><Relationship Id="rId6" Type="http://schemas.openxmlformats.org/officeDocument/2006/relationships/hyperlink" Target="http://xwuz.com/bubble/" TargetMode="External"/><Relationship Id="rId7" Type="http://schemas.openxmlformats.org/officeDocument/2006/relationships/hyperlink" Target="http://xwuz.com/stack/" TargetMode="External"/><Relationship Id="rId8" Type="http://schemas.openxmlformats.org/officeDocument/2006/relationships/hyperlink" Target="http://arandomurl.com/2010/08/05/html5-helicopt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egraphicalwe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xtiqin@163.com" TargetMode="External"/><Relationship Id="rId4" Type="http://schemas.openxmlformats.org/officeDocument/2006/relationships/hyperlink" Target="http://weibo.com/pl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能够做什么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梦宇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hlinkClick r:id="rId2"/>
              </a:rPr>
              <a:t>http://plter.com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10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视频网站</a:t>
            </a:r>
            <a:endParaRPr kumimoji="1" lang="en-US" altLang="zh-CN" dirty="0" smtClean="0"/>
          </a:p>
          <a:p>
            <a:r>
              <a:rPr kumimoji="1" lang="zh-CN" altLang="en-US" dirty="0" smtClean="0"/>
              <a:t>网页游戏</a:t>
            </a:r>
            <a:endParaRPr kumimoji="1" lang="en-US" altLang="zh-CN" dirty="0" smtClean="0"/>
          </a:p>
          <a:p>
            <a:r>
              <a:rPr kumimoji="1" lang="zh-CN" altLang="en-US" dirty="0" smtClean="0"/>
              <a:t>美化各种网站</a:t>
            </a:r>
            <a:endParaRPr kumimoji="1" lang="en-US" altLang="zh-CN" dirty="0" smtClean="0"/>
          </a:p>
          <a:p>
            <a:r>
              <a:rPr kumimoji="1" lang="zh-CN" altLang="en-US" dirty="0" smtClean="0"/>
              <a:t>本地化的移动</a:t>
            </a:r>
            <a:r>
              <a:rPr kumimoji="1" lang="zh-CN" altLang="en-US" dirty="0" smtClean="0"/>
              <a:t>平台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应用领域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07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hlinkClick r:id="rId2"/>
              </a:rPr>
              <a:t>http://thegraphicalweb.com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3"/>
              </a:rPr>
              <a:t>http://www.html5china.com/html5games/zwdzjs</a:t>
            </a:r>
            <a:r>
              <a:rPr kumimoji="1" lang="en-US" altLang="zh-CN" dirty="0" smtClean="0">
                <a:hlinkClick r:id="rId3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4"/>
              </a:rPr>
              <a:t>http://www.cuttherope.ie</a:t>
            </a:r>
            <a:r>
              <a:rPr kumimoji="1" lang="en-US" altLang="zh-CN" dirty="0" smtClean="0">
                <a:hlinkClick r:id="rId4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5"/>
              </a:rPr>
              <a:t>http://plter.sinaapp.com/apps/html/xiyouji</a:t>
            </a:r>
            <a:r>
              <a:rPr kumimoji="1" lang="en-US" altLang="zh-CN" dirty="0" smtClean="0">
                <a:hlinkClick r:id="rId5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6"/>
              </a:rPr>
              <a:t>http://xwuz.com/bubble</a:t>
            </a:r>
            <a:r>
              <a:rPr kumimoji="1" lang="en-US" altLang="zh-CN" dirty="0" smtClean="0">
                <a:hlinkClick r:id="rId6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7"/>
              </a:rPr>
              <a:t>http://xwuz.com/stack</a:t>
            </a:r>
            <a:r>
              <a:rPr kumimoji="1" lang="en-US" altLang="zh-CN" dirty="0" smtClean="0">
                <a:hlinkClick r:id="rId7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8"/>
              </a:rPr>
              <a:t>http://arandomurl.com/2010/08/05/html5-</a:t>
            </a:r>
            <a:r>
              <a:rPr kumimoji="1" lang="en-US" altLang="zh-CN" dirty="0" smtClean="0">
                <a:hlinkClick r:id="rId8"/>
              </a:rPr>
              <a:t>helicopter.html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网站演示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80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博客：</a:t>
            </a:r>
            <a:r>
              <a:rPr kumimoji="1" lang="en-US" altLang="zh-CN" dirty="0" smtClean="0">
                <a:hlinkClick r:id="rId2"/>
              </a:rPr>
              <a:t>http://plter.com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邮箱：</a:t>
            </a:r>
            <a:r>
              <a:rPr kumimoji="1" lang="en-US" altLang="zh-CN" dirty="0" smtClean="0">
                <a:hlinkClick r:id="rId3"/>
              </a:rPr>
              <a:t>xtiqin@163.com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微博：</a:t>
            </a:r>
            <a:r>
              <a:rPr kumimoji="1" lang="en-US" altLang="zh-CN" dirty="0" smtClean="0">
                <a:hlinkClick r:id="rId4"/>
              </a:rPr>
              <a:t>http://weibo.com/plter</a:t>
            </a:r>
            <a:r>
              <a:rPr kumimoji="1" lang="en-US" altLang="zh-CN" dirty="0" smtClean="0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谢谢大家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43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108</TotalTime>
  <Words>109</Words>
  <Application>Microsoft Macintosh PowerPoint</Application>
  <PresentationFormat>全屏显示(4:3)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波形</vt:lpstr>
      <vt:lpstr>HTML5能够做什么</vt:lpstr>
      <vt:lpstr>HTML5应用领域</vt:lpstr>
      <vt:lpstr>HTML5网站演示</vt:lpstr>
      <vt:lpstr>谢谢大家</vt:lpstr>
    </vt:vector>
  </TitlesOfParts>
  <Company>plter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HTML5能够做什么</dc:title>
  <dc:creator>plter Chen</dc:creator>
  <cp:lastModifiedBy>plter Chen</cp:lastModifiedBy>
  <cp:revision>29</cp:revision>
  <dcterms:created xsi:type="dcterms:W3CDTF">2012-10-23T06:42:32Z</dcterms:created>
  <dcterms:modified xsi:type="dcterms:W3CDTF">2012-10-28T03:42:15Z</dcterms:modified>
</cp:coreProperties>
</file>