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为什么要学</a:t>
            </a:r>
            <a:r>
              <a:rPr kumimoji="1" lang="en-US" altLang="zh-CN" smtClean="0"/>
              <a:t>HTML5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49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语言发展史</a:t>
            </a:r>
            <a:endParaRPr kumimoji="1" lang="en-US" altLang="zh-CN" dirty="0" smtClean="0"/>
          </a:p>
          <a:p>
            <a:r>
              <a:rPr kumimoji="1" lang="en-US" altLang="zh-CN" dirty="0" smtClean="0"/>
              <a:t>Flash/Flex</a:t>
            </a:r>
            <a:r>
              <a:rPr kumimoji="1" lang="zh-CN" altLang="en-US" dirty="0" smtClean="0"/>
              <a:t>发展史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smtClean="0"/>
              <a:t>技术发展预测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发展规律总结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62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87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3</TotalTime>
  <Words>44</Words>
  <Application>Microsoft Macintosh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为什么要学HTML5</vt:lpstr>
      <vt:lpstr>发展规律总结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为什么要学HTML</dc:title>
  <dc:creator>plter Chen</dc:creator>
  <cp:lastModifiedBy>plter Chen</cp:lastModifiedBy>
  <cp:revision>9</cp:revision>
  <dcterms:created xsi:type="dcterms:W3CDTF">2012-10-23T13:59:58Z</dcterms:created>
  <dcterms:modified xsi:type="dcterms:W3CDTF">2012-10-28T08:57:51Z</dcterms:modified>
</cp:coreProperties>
</file>