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如何学好</a:t>
            </a:r>
            <a:r>
              <a:rPr kumimoji="1" lang="en-US" altLang="zh-CN" dirty="0" smtClean="0"/>
              <a:t>HTML5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49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初生牛犊不怕虎的精神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不怕挫折、失败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目标坚定、勇往直前</a:t>
            </a:r>
            <a:endParaRPr kumimoji="1" lang="en-US" altLang="zh-CN" dirty="0" smtClean="0"/>
          </a:p>
          <a:p>
            <a:r>
              <a:rPr kumimoji="1" lang="en-US" altLang="en-US" dirty="0" smtClean="0"/>
              <a:t>坚持到底，直至成功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树立信心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56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成功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坚持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调节心态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张弛有度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重在把握编程思想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学会使用自己的大脑</a:t>
            </a:r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掌握良好的学习方法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4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编程语言是工具，人是使用工具的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不要被工具限制了自己的能力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根据实际需求选择合适的工具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正确认识编程语言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3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876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11</TotalTime>
  <Words>93</Words>
  <Application>Microsoft Macintosh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波形</vt:lpstr>
      <vt:lpstr>如何学好HTML5</vt:lpstr>
      <vt:lpstr>树立信心</vt:lpstr>
      <vt:lpstr>掌握良好的学习方法</vt:lpstr>
      <vt:lpstr>正确认识编程语言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HTML5能够做什么</dc:title>
  <dc:creator>plter Chen</dc:creator>
  <cp:lastModifiedBy>plter Chen</cp:lastModifiedBy>
  <cp:revision>23</cp:revision>
  <dcterms:created xsi:type="dcterms:W3CDTF">2012-10-23T14:02:34Z</dcterms:created>
  <dcterms:modified xsi:type="dcterms:W3CDTF">2012-10-28T09:22:57Z</dcterms:modified>
</cp:coreProperties>
</file>