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05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87403"/>
            <a:ext cx="7408333" cy="3638760"/>
          </a:xfrm>
        </p:spPr>
        <p:txBody>
          <a:bodyPr/>
          <a:lstStyle/>
          <a:p>
            <a:r>
              <a:rPr kumimoji="1" lang="zh-CN" altLang="en-US" dirty="0" smtClean="0"/>
              <a:t>文档类型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文档头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文档标题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嵌入脚本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8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7</TotalTime>
  <Words>42</Words>
  <Application>Microsoft Macintosh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HTML语法</vt:lpstr>
      <vt:lpstr>HTML语法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HTML语法</dc:title>
  <dc:creator>plter Chen</dc:creator>
  <cp:lastModifiedBy>plter Chen</cp:lastModifiedBy>
  <cp:revision>6</cp:revision>
  <dcterms:created xsi:type="dcterms:W3CDTF">2012-10-23T14:14:21Z</dcterms:created>
  <dcterms:modified xsi:type="dcterms:W3CDTF">2012-10-23T14:21:33Z</dcterms:modified>
</cp:coreProperties>
</file>