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文本格式化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r>
              <a:rPr lang="en-US" altLang="zh-CN" b="1" dirty="0"/>
              <a:t>&lt;b</a:t>
            </a:r>
            <a:r>
              <a:rPr lang="en-US" altLang="zh-CN" b="1" dirty="0" smtClean="0"/>
              <a:t>&gt;</a:t>
            </a:r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定义</a:t>
            </a:r>
            <a:r>
              <a:rPr lang="zh-CN" altLang="en-US" b="1" dirty="0"/>
              <a:t>粗体文本。</a:t>
            </a:r>
          </a:p>
          <a:p>
            <a:r>
              <a:rPr lang="en-US" altLang="zh-CN" b="1" dirty="0"/>
              <a:t>&lt;big&gt;</a:t>
            </a:r>
            <a:r>
              <a:rPr lang="zh-CN" altLang="en-US" b="1" dirty="0"/>
              <a:t>	定义大号字。</a:t>
            </a:r>
          </a:p>
          <a:p>
            <a:r>
              <a:rPr lang="en-US" altLang="zh-CN" b="1" dirty="0"/>
              <a:t>&lt;</a:t>
            </a:r>
            <a:r>
              <a:rPr lang="en-US" altLang="zh-CN" b="1" dirty="0" err="1"/>
              <a:t>em</a:t>
            </a:r>
            <a:r>
              <a:rPr lang="en-US" altLang="zh-CN" b="1" dirty="0"/>
              <a:t>&gt;</a:t>
            </a:r>
            <a:r>
              <a:rPr lang="zh-CN" altLang="en-US" b="1" dirty="0"/>
              <a:t>	定义着重文字。</a:t>
            </a:r>
          </a:p>
          <a:p>
            <a:r>
              <a:rPr lang="en-US" altLang="zh-CN" b="1" dirty="0"/>
              <a:t>&lt;</a:t>
            </a:r>
            <a:r>
              <a:rPr lang="en-US" altLang="zh-CN" b="1" dirty="0" err="1"/>
              <a:t>i</a:t>
            </a:r>
            <a:r>
              <a:rPr lang="en-US" altLang="zh-CN" b="1" dirty="0"/>
              <a:t>&gt;</a:t>
            </a:r>
            <a:r>
              <a:rPr lang="zh-CN" altLang="en-US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定义</a:t>
            </a:r>
            <a:r>
              <a:rPr lang="zh-CN" altLang="en-US" b="1" dirty="0"/>
              <a:t>斜体字。</a:t>
            </a:r>
          </a:p>
          <a:p>
            <a:r>
              <a:rPr lang="en-US" altLang="zh-CN" b="1" dirty="0"/>
              <a:t>&lt;small&gt;</a:t>
            </a:r>
            <a:r>
              <a:rPr lang="zh-CN" altLang="en-US" b="1" dirty="0"/>
              <a:t>	定义小号字。</a:t>
            </a:r>
          </a:p>
          <a:p>
            <a:r>
              <a:rPr lang="en-US" altLang="zh-CN" b="1" dirty="0"/>
              <a:t>&lt;strong&gt;</a:t>
            </a:r>
            <a:r>
              <a:rPr lang="zh-CN" altLang="en-US" b="1" dirty="0"/>
              <a:t>	定义加重语气。</a:t>
            </a:r>
          </a:p>
          <a:p>
            <a:r>
              <a:rPr lang="en-US" altLang="zh-CN" b="1" dirty="0"/>
              <a:t>&lt;sub&gt;</a:t>
            </a:r>
            <a:r>
              <a:rPr lang="zh-CN" altLang="en-US" b="1" dirty="0"/>
              <a:t>	定义下标字。</a:t>
            </a:r>
          </a:p>
          <a:p>
            <a:r>
              <a:rPr lang="en-US" altLang="zh-CN" b="1" dirty="0"/>
              <a:t>&lt;sup&gt;</a:t>
            </a:r>
            <a:r>
              <a:rPr lang="zh-CN" altLang="en-US" b="1" dirty="0"/>
              <a:t>	定义上标字。</a:t>
            </a:r>
          </a:p>
          <a:p>
            <a:r>
              <a:rPr lang="en-US" altLang="zh-CN" b="1" dirty="0"/>
              <a:t>&lt;ins&gt;</a:t>
            </a:r>
            <a:r>
              <a:rPr lang="zh-CN" altLang="en-US" b="1" dirty="0"/>
              <a:t>	定义插入字。</a:t>
            </a:r>
          </a:p>
          <a:p>
            <a:r>
              <a:rPr lang="en-US" altLang="zh-CN" b="1" dirty="0"/>
              <a:t>&lt;del&gt;</a:t>
            </a:r>
            <a:r>
              <a:rPr lang="zh-CN" altLang="en-US" b="1" dirty="0"/>
              <a:t>	定义删除字。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文本格式化标记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9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88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6</TotalTime>
  <Words>38</Words>
  <Application>Microsoft Macintosh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文本格式化</vt:lpstr>
      <vt:lpstr>文本格式化标记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文本格式化</dc:title>
  <dc:creator>plter Chen</dc:creator>
  <cp:lastModifiedBy>plter Chen</cp:lastModifiedBy>
  <cp:revision>9</cp:revision>
  <dcterms:created xsi:type="dcterms:W3CDTF">2012-10-31T13:20:11Z</dcterms:created>
  <dcterms:modified xsi:type="dcterms:W3CDTF">2012-10-31T13:26:23Z</dcterms:modified>
</cp:coreProperties>
</file>