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12-11-2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12-11-2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12-11-2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12-11-2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12-11-2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12-11-2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12-11-2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12-11-2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12-11-2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12-11-2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12-11-2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12-11-2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ter.sinaapp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tiqin@163.com" TargetMode="External"/><Relationship Id="rId4" Type="http://schemas.openxmlformats.org/officeDocument/2006/relationships/hyperlink" Target="http://weibo.com/pl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表单元素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梦宇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http://plter.sinaapp.com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r>
              <a:rPr lang="en-US" altLang="zh-CN" b="1" dirty="0"/>
              <a:t>&lt;form&gt;</a:t>
            </a:r>
            <a:r>
              <a:rPr lang="zh-CN" altLang="en-US" b="1" dirty="0"/>
              <a:t>	定义供用户输入的表单</a:t>
            </a:r>
          </a:p>
          <a:p>
            <a:r>
              <a:rPr lang="en-US" altLang="zh-TW" b="1" dirty="0"/>
              <a:t>&lt;input&gt;</a:t>
            </a:r>
            <a:r>
              <a:rPr lang="zh-TW" altLang="en-US" b="1" dirty="0"/>
              <a:t>	定义输入域</a:t>
            </a:r>
          </a:p>
          <a:p>
            <a:r>
              <a:rPr lang="en-US" altLang="zh-TW" b="1" dirty="0"/>
              <a:t>&lt;</a:t>
            </a:r>
            <a:r>
              <a:rPr lang="en-US" altLang="zh-TW" b="1" dirty="0" err="1"/>
              <a:t>textarea</a:t>
            </a:r>
            <a:r>
              <a:rPr lang="en-US" altLang="zh-TW" b="1" dirty="0"/>
              <a:t>&gt;</a:t>
            </a:r>
            <a:r>
              <a:rPr lang="zh-TW" altLang="en-US" b="1" dirty="0"/>
              <a:t>	定义文本域 </a:t>
            </a:r>
            <a:r>
              <a:rPr lang="en-US" altLang="zh-TW" b="1" dirty="0"/>
              <a:t>(</a:t>
            </a:r>
            <a:r>
              <a:rPr lang="zh-TW" altLang="en-US" b="1" dirty="0"/>
              <a:t>一个多行的输入控件</a:t>
            </a:r>
            <a:r>
              <a:rPr lang="en-US" altLang="zh-TW" b="1" dirty="0"/>
              <a:t>)</a:t>
            </a:r>
          </a:p>
          <a:p>
            <a:r>
              <a:rPr lang="en-US" altLang="zh-CN" b="1" dirty="0"/>
              <a:t>&lt;label&gt;</a:t>
            </a:r>
            <a:r>
              <a:rPr lang="zh-CN" altLang="en-US" b="1" dirty="0"/>
              <a:t>	定义一个控制的标签</a:t>
            </a:r>
          </a:p>
          <a:p>
            <a:r>
              <a:rPr lang="en-US" altLang="zh-TW" b="1" dirty="0"/>
              <a:t>&lt;</a:t>
            </a:r>
            <a:r>
              <a:rPr lang="en-US" altLang="zh-TW" b="1" dirty="0" err="1"/>
              <a:t>fieldset</a:t>
            </a:r>
            <a:r>
              <a:rPr lang="en-US" altLang="zh-TW" b="1" dirty="0"/>
              <a:t>&gt;</a:t>
            </a:r>
            <a:r>
              <a:rPr lang="zh-TW" altLang="en-US" b="1" dirty="0"/>
              <a:t>	定义域</a:t>
            </a:r>
          </a:p>
          <a:p>
            <a:r>
              <a:rPr lang="en-US" altLang="zh-TW" b="1" dirty="0"/>
              <a:t>&lt;legend&gt;</a:t>
            </a:r>
            <a:r>
              <a:rPr lang="zh-TW" altLang="en-US" b="1" dirty="0"/>
              <a:t>	定义域的标题</a:t>
            </a:r>
          </a:p>
          <a:p>
            <a:r>
              <a:rPr lang="en-US" altLang="zh-TW" b="1" dirty="0"/>
              <a:t>&lt;select&gt;</a:t>
            </a:r>
            <a:r>
              <a:rPr lang="zh-TW" altLang="en-US" b="1" dirty="0"/>
              <a:t>	定义一个选择列表</a:t>
            </a:r>
          </a:p>
          <a:p>
            <a:r>
              <a:rPr lang="en-US" altLang="zh-TW" b="1" dirty="0"/>
              <a:t>&lt;</a:t>
            </a:r>
            <a:r>
              <a:rPr lang="en-US" altLang="zh-TW" b="1" dirty="0" err="1"/>
              <a:t>optgroup</a:t>
            </a:r>
            <a:r>
              <a:rPr lang="en-US" altLang="zh-TW" b="1" dirty="0"/>
              <a:t>&gt;</a:t>
            </a:r>
            <a:r>
              <a:rPr lang="zh-TW" altLang="en-US" b="1" dirty="0"/>
              <a:t>	定义选项组</a:t>
            </a:r>
          </a:p>
          <a:p>
            <a:r>
              <a:rPr lang="en-US" altLang="zh-TW" b="1" dirty="0"/>
              <a:t>&lt;option&gt;</a:t>
            </a:r>
            <a:r>
              <a:rPr lang="zh-TW" altLang="en-US" b="1" dirty="0"/>
              <a:t>	定义下拉列表中的选项</a:t>
            </a:r>
          </a:p>
          <a:p>
            <a:r>
              <a:rPr lang="en-US" altLang="zh-TW" b="1" dirty="0"/>
              <a:t>&lt;button&gt;</a:t>
            </a:r>
            <a:r>
              <a:rPr lang="zh-TW" altLang="en-US" b="1" dirty="0"/>
              <a:t>	定义一个按钮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表单元素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98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 smtClean="0">
                <a:hlinkClick r:id="rId2"/>
              </a:rPr>
              <a:t>http://plter.com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邮箱：</a:t>
            </a:r>
            <a:r>
              <a:rPr kumimoji="1" lang="en-US" altLang="zh-CN" dirty="0" smtClean="0">
                <a:hlinkClick r:id="rId3"/>
              </a:rPr>
              <a:t>xtiqin@163.com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微博：</a:t>
            </a:r>
            <a:r>
              <a:rPr kumimoji="1" lang="en-US" altLang="zh-CN" dirty="0" smtClean="0">
                <a:hlinkClick r:id="rId4"/>
              </a:rPr>
              <a:t>http://weibo.com/plter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888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31</TotalTime>
  <Words>39</Words>
  <Application>Microsoft Macintosh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波形</vt:lpstr>
      <vt:lpstr>表单元素</vt:lpstr>
      <vt:lpstr>表单元素</vt:lpstr>
      <vt:lpstr>谢谢大家</vt:lpstr>
    </vt:vector>
  </TitlesOfParts>
  <Company>plter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文本格式化</dc:title>
  <dc:creator>plter Chen</dc:creator>
  <cp:lastModifiedBy>plter Chen</cp:lastModifiedBy>
  <cp:revision>15</cp:revision>
  <dcterms:created xsi:type="dcterms:W3CDTF">2012-10-31T13:20:11Z</dcterms:created>
  <dcterms:modified xsi:type="dcterms:W3CDTF">2012-11-02T02:04:51Z</dcterms:modified>
</cp:coreProperties>
</file>