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文本属性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74323"/>
            <a:ext cx="7408333" cy="365183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olor			</a:t>
            </a:r>
            <a:r>
              <a:rPr lang="zh-CN" altLang="en-US" b="1" dirty="0" smtClean="0"/>
              <a:t>设置</a:t>
            </a:r>
            <a:r>
              <a:rPr lang="zh-CN" altLang="en-US" b="1" dirty="0"/>
              <a:t>文本颜色</a:t>
            </a:r>
          </a:p>
          <a:p>
            <a:r>
              <a:rPr lang="en-US" altLang="zh-TW" b="1" dirty="0"/>
              <a:t>direction	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设置</a:t>
            </a:r>
            <a:r>
              <a:rPr lang="zh-TW" altLang="en-US" b="1" dirty="0"/>
              <a:t>文本方向。</a:t>
            </a:r>
          </a:p>
          <a:p>
            <a:r>
              <a:rPr lang="en-US" altLang="zh-TW" b="1" dirty="0"/>
              <a:t>line-height	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设置</a:t>
            </a:r>
            <a:r>
              <a:rPr lang="zh-TW" altLang="en-US" b="1" dirty="0"/>
              <a:t>行高。</a:t>
            </a:r>
          </a:p>
          <a:p>
            <a:r>
              <a:rPr lang="en-US" altLang="zh-TW" b="1" dirty="0"/>
              <a:t>letter-spacing	</a:t>
            </a:r>
            <a:r>
              <a:rPr lang="zh-TW" altLang="en-US" b="1" dirty="0"/>
              <a:t>设置字符间距。</a:t>
            </a:r>
          </a:p>
          <a:p>
            <a:r>
              <a:rPr lang="en-US" altLang="zh-TW" b="1" dirty="0"/>
              <a:t>text-align	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对齐</a:t>
            </a:r>
            <a:r>
              <a:rPr lang="zh-TW" altLang="en-US" b="1" dirty="0"/>
              <a:t>元素中的文本。</a:t>
            </a:r>
          </a:p>
          <a:p>
            <a:r>
              <a:rPr lang="en-US" altLang="zh-TW" b="1" dirty="0"/>
              <a:t>text-decoration	</a:t>
            </a:r>
            <a:r>
              <a:rPr lang="zh-TW" altLang="en-US" b="1" dirty="0"/>
              <a:t>向文本添加修饰。</a:t>
            </a:r>
          </a:p>
          <a:p>
            <a:r>
              <a:rPr lang="en-US" altLang="zh-TW" b="1" dirty="0"/>
              <a:t>text-indent	</a:t>
            </a:r>
            <a:r>
              <a:rPr lang="en-US" altLang="zh-TW" b="1" dirty="0" smtClean="0"/>
              <a:t>	</a:t>
            </a:r>
            <a:r>
              <a:rPr lang="zh-TW" altLang="en-US" b="1" dirty="0" smtClean="0"/>
              <a:t>缩进</a:t>
            </a:r>
            <a:r>
              <a:rPr lang="zh-TW" altLang="en-US" b="1" dirty="0"/>
              <a:t>元素中文本的首行。</a:t>
            </a:r>
          </a:p>
          <a:p>
            <a:r>
              <a:rPr lang="en-US" altLang="zh-CHT" b="1" dirty="0"/>
              <a:t>text-transform	</a:t>
            </a:r>
            <a:r>
              <a:rPr lang="zh-CHT" altLang="en-US" b="1" dirty="0"/>
              <a:t>控制元素中的字母。</a:t>
            </a:r>
          </a:p>
          <a:p>
            <a:r>
              <a:rPr lang="en-US" altLang="zh-CHT" b="1" dirty="0"/>
              <a:t>white-space	</a:t>
            </a:r>
            <a:r>
              <a:rPr lang="en-US" altLang="zh-CHT" b="1" dirty="0" smtClean="0"/>
              <a:t>	</a:t>
            </a:r>
            <a:r>
              <a:rPr lang="zh-CHT" altLang="en-US" b="1" dirty="0" smtClean="0"/>
              <a:t>设置</a:t>
            </a:r>
            <a:r>
              <a:rPr lang="zh-CHT" altLang="en-US" b="1" dirty="0"/>
              <a:t>元素中空白的处理方式。</a:t>
            </a:r>
          </a:p>
          <a:p>
            <a:r>
              <a:rPr lang="en-US" altLang="zh-TW" b="1" dirty="0"/>
              <a:t>word-spacing	</a:t>
            </a:r>
            <a:r>
              <a:rPr lang="zh-TW" altLang="en-US" b="1" dirty="0"/>
              <a:t>设置字间距。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8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23</TotalTime>
  <Words>37</Words>
  <Application>Microsoft Macintosh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文本属性</vt:lpstr>
      <vt:lpstr>文本属性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23</cp:revision>
  <dcterms:created xsi:type="dcterms:W3CDTF">2012-11-04T05:00:46Z</dcterms:created>
  <dcterms:modified xsi:type="dcterms:W3CDTF">2012-11-04T13:20:36Z</dcterms:modified>
</cp:coreProperties>
</file>