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12-11-7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sinaap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事件参考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http://plter.sinaapp.com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9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039215"/>
            <a:ext cx="7408333" cy="569094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onabort</a:t>
            </a:r>
            <a:r>
              <a:rPr lang="en-US" altLang="zh-TW" dirty="0"/>
              <a:t>	</a:t>
            </a:r>
            <a:r>
              <a:rPr lang="zh-TW" altLang="en-US" dirty="0"/>
              <a:t>图像加载被中断</a:t>
            </a:r>
          </a:p>
          <a:p>
            <a:r>
              <a:rPr lang="en-US" altLang="zh-TW" dirty="0" err="1"/>
              <a:t>onblur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元素失去</a:t>
            </a:r>
            <a:r>
              <a:rPr lang="zh-TW" altLang="en-US" dirty="0"/>
              <a:t>焦点</a:t>
            </a:r>
          </a:p>
          <a:p>
            <a:r>
              <a:rPr lang="en-US" altLang="zh-TW" dirty="0" err="1"/>
              <a:t>onchange</a:t>
            </a:r>
            <a:r>
              <a:rPr lang="en-US" altLang="zh-TW" dirty="0"/>
              <a:t>	</a:t>
            </a:r>
            <a:r>
              <a:rPr lang="zh-TW" altLang="en-US" dirty="0"/>
              <a:t>用户改变域的内容</a:t>
            </a:r>
          </a:p>
          <a:p>
            <a:r>
              <a:rPr lang="en-US" altLang="zh-TW" dirty="0" err="1"/>
              <a:t>onclick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鼠标点击某个对</a:t>
            </a:r>
            <a:r>
              <a:rPr lang="zh-TW" altLang="en-US" dirty="0"/>
              <a:t>象</a:t>
            </a:r>
          </a:p>
          <a:p>
            <a:r>
              <a:rPr lang="en-US" altLang="zh-TW" dirty="0" err="1"/>
              <a:t>ondblclick</a:t>
            </a:r>
            <a:r>
              <a:rPr lang="en-US" altLang="zh-TW" dirty="0"/>
              <a:t>	</a:t>
            </a:r>
            <a:r>
              <a:rPr lang="zh-TW" altLang="en-US" dirty="0"/>
              <a:t>鼠标双击某个对象</a:t>
            </a:r>
          </a:p>
          <a:p>
            <a:r>
              <a:rPr lang="en-US" altLang="zh-TW" dirty="0" err="1"/>
              <a:t>onerror</a:t>
            </a:r>
            <a:r>
              <a:rPr lang="en-US" altLang="zh-TW" dirty="0"/>
              <a:t>	</a:t>
            </a:r>
            <a:r>
              <a:rPr lang="zh-TW" altLang="en-US" dirty="0"/>
              <a:t>当加载文档或图像时发生某个错误	</a:t>
            </a:r>
          </a:p>
          <a:p>
            <a:r>
              <a:rPr lang="en-US" altLang="zh-TW" dirty="0" err="1"/>
              <a:t>onfocus</a:t>
            </a:r>
            <a:r>
              <a:rPr lang="en-US" altLang="zh-TW" dirty="0"/>
              <a:t>	</a:t>
            </a:r>
            <a:r>
              <a:rPr lang="zh-TW" altLang="en-US" dirty="0"/>
              <a:t>元素获得焦点</a:t>
            </a:r>
          </a:p>
          <a:p>
            <a:r>
              <a:rPr lang="en-US" altLang="zh-TW" dirty="0" err="1"/>
              <a:t>onkeydown</a:t>
            </a:r>
            <a:r>
              <a:rPr lang="en-US" altLang="zh-TW" dirty="0"/>
              <a:t>	</a:t>
            </a:r>
            <a:r>
              <a:rPr lang="zh-TW" altLang="en-US" dirty="0"/>
              <a:t>某个键盘的键被按下</a:t>
            </a:r>
          </a:p>
          <a:p>
            <a:r>
              <a:rPr lang="en-US" altLang="zh-TW" dirty="0" err="1"/>
              <a:t>onkeypress</a:t>
            </a:r>
            <a:r>
              <a:rPr lang="en-US" altLang="zh-TW" dirty="0"/>
              <a:t>	</a:t>
            </a:r>
            <a:r>
              <a:rPr lang="zh-TW" altLang="en-US" dirty="0"/>
              <a:t>某个键盘的键被按下或按住	</a:t>
            </a:r>
          </a:p>
          <a:p>
            <a:r>
              <a:rPr lang="en-US" altLang="zh-TW" dirty="0" err="1"/>
              <a:t>onkeyup</a:t>
            </a:r>
            <a:r>
              <a:rPr lang="en-US" altLang="zh-TW" dirty="0"/>
              <a:t>	</a:t>
            </a:r>
            <a:r>
              <a:rPr lang="zh-TW" altLang="en-US" dirty="0"/>
              <a:t>某个键盘的键被松开</a:t>
            </a:r>
          </a:p>
          <a:p>
            <a:r>
              <a:rPr lang="en-US" altLang="zh-TW" dirty="0" err="1"/>
              <a:t>onload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某个页面或图像被完成加载</a:t>
            </a:r>
            <a:endParaRPr lang="zh-TW" altLang="en-US" dirty="0"/>
          </a:p>
          <a:p>
            <a:r>
              <a:rPr lang="en-US" altLang="zh-TW" dirty="0" err="1"/>
              <a:t>onmousedown</a:t>
            </a:r>
            <a:r>
              <a:rPr lang="en-US" altLang="zh-TW" dirty="0"/>
              <a:t>	</a:t>
            </a:r>
            <a:r>
              <a:rPr lang="zh-TW" altLang="en-US" dirty="0"/>
              <a:t>某个鼠标按键被按下</a:t>
            </a:r>
          </a:p>
          <a:p>
            <a:r>
              <a:rPr lang="en-US" altLang="zh-TW" dirty="0" err="1"/>
              <a:t>onmousemove</a:t>
            </a:r>
            <a:r>
              <a:rPr lang="en-US" altLang="zh-TW" dirty="0"/>
              <a:t>	</a:t>
            </a:r>
            <a:r>
              <a:rPr lang="zh-TW" altLang="en-US" dirty="0"/>
              <a:t>鼠标被移动	</a:t>
            </a:r>
          </a:p>
          <a:p>
            <a:r>
              <a:rPr lang="en-US" altLang="zh-TW" dirty="0" err="1"/>
              <a:t>onmouseout</a:t>
            </a:r>
            <a:r>
              <a:rPr lang="en-US" altLang="zh-TW" dirty="0"/>
              <a:t>	</a:t>
            </a:r>
            <a:r>
              <a:rPr lang="zh-TW" altLang="en-US" dirty="0"/>
              <a:t>鼠标从某元素移开</a:t>
            </a:r>
          </a:p>
          <a:p>
            <a:r>
              <a:rPr lang="en-US" altLang="zh-TW" dirty="0" err="1"/>
              <a:t>onmouseover</a:t>
            </a:r>
            <a:r>
              <a:rPr lang="en-US" altLang="zh-TW" dirty="0"/>
              <a:t>	</a:t>
            </a:r>
            <a:r>
              <a:rPr lang="zh-TW" altLang="en-US" dirty="0"/>
              <a:t>鼠标被移到某元素之上	</a:t>
            </a:r>
          </a:p>
          <a:p>
            <a:r>
              <a:rPr lang="en-US" altLang="zh-TW" dirty="0" err="1"/>
              <a:t>onmouseup</a:t>
            </a:r>
            <a:r>
              <a:rPr lang="en-US" altLang="zh-TW" dirty="0"/>
              <a:t>	</a:t>
            </a:r>
            <a:r>
              <a:rPr lang="zh-TW" altLang="en-US" dirty="0"/>
              <a:t>某个鼠标按键被松开</a:t>
            </a:r>
          </a:p>
          <a:p>
            <a:r>
              <a:rPr lang="en-US" altLang="zh-TW" dirty="0" err="1"/>
              <a:t>onreset</a:t>
            </a:r>
            <a:r>
              <a:rPr lang="en-US" altLang="zh-TW" dirty="0"/>
              <a:t>	</a:t>
            </a:r>
            <a:r>
              <a:rPr lang="zh-TW" altLang="en-US" dirty="0"/>
              <a:t>重置按钮被点击	</a:t>
            </a:r>
          </a:p>
          <a:p>
            <a:r>
              <a:rPr lang="en-US" altLang="zh-TW" dirty="0" err="1"/>
              <a:t>onresize</a:t>
            </a:r>
            <a:r>
              <a:rPr lang="en-US" altLang="zh-TW" dirty="0"/>
              <a:t>	</a:t>
            </a:r>
            <a:r>
              <a:rPr lang="zh-TW" altLang="en-US" dirty="0"/>
              <a:t>窗口或框架被调整尺寸	</a:t>
            </a:r>
          </a:p>
          <a:p>
            <a:r>
              <a:rPr lang="en-US" altLang="zh-TW" dirty="0" err="1"/>
              <a:t>onselect</a:t>
            </a:r>
            <a:r>
              <a:rPr lang="en-US" altLang="zh-TW" dirty="0"/>
              <a:t>	</a:t>
            </a:r>
            <a:r>
              <a:rPr lang="zh-TW" altLang="en-US" dirty="0"/>
              <a:t>文本被选定	</a:t>
            </a:r>
          </a:p>
          <a:p>
            <a:r>
              <a:rPr lang="en-US" altLang="zh-TW" dirty="0" err="1"/>
              <a:t>onsubmit</a:t>
            </a:r>
            <a:r>
              <a:rPr lang="en-US" altLang="zh-TW" dirty="0"/>
              <a:t>	</a:t>
            </a:r>
            <a:r>
              <a:rPr lang="zh-TW" altLang="en-US" dirty="0"/>
              <a:t>提交按钮被点击</a:t>
            </a:r>
          </a:p>
          <a:p>
            <a:r>
              <a:rPr lang="en-US" altLang="zh-TW" dirty="0" err="1"/>
              <a:t>onunload</a:t>
            </a:r>
            <a:r>
              <a:rPr lang="en-US" altLang="zh-TW" dirty="0"/>
              <a:t>	</a:t>
            </a:r>
            <a:r>
              <a:rPr lang="zh-TW" altLang="en-US" dirty="0"/>
              <a:t>用户退出页面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kumimoji="1" lang="zh-CN" altLang="en-US" dirty="0" smtClean="0"/>
              <a:t>文本属性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89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67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26</TotalTime>
  <Words>38</Words>
  <Application>Microsoft Macintosh PowerPoint</Application>
  <PresentationFormat>全屏显示(4:3)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JS事件参考</vt:lpstr>
      <vt:lpstr>文本属性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伪类和伪元素</dc:title>
  <dc:creator>plter Chen</dc:creator>
  <cp:lastModifiedBy>plter Chen</cp:lastModifiedBy>
  <cp:revision>26</cp:revision>
  <dcterms:created xsi:type="dcterms:W3CDTF">2012-11-04T05:00:46Z</dcterms:created>
  <dcterms:modified xsi:type="dcterms:W3CDTF">2012-11-07T07:11:34Z</dcterms:modified>
</cp:coreProperties>
</file>