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12-11-8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内置对象</a:t>
            </a:r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9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863990"/>
            <a:ext cx="7408333" cy="4305323"/>
          </a:xfrm>
        </p:spPr>
        <p:txBody>
          <a:bodyPr>
            <a:normAutofit/>
          </a:bodyPr>
          <a:lstStyle/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Date</a:t>
            </a:r>
          </a:p>
          <a:p>
            <a:r>
              <a:rPr lang="en-US" altLang="zh-CN" dirty="0"/>
              <a:t>Math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String</a:t>
            </a:r>
          </a:p>
          <a:p>
            <a:r>
              <a:rPr lang="en-US" altLang="zh-CN" dirty="0" err="1" smtClean="0"/>
              <a:t>RegExp</a:t>
            </a:r>
            <a:endParaRPr lang="en-US" altLang="zh-CN" dirty="0" smtClean="0"/>
          </a:p>
          <a:p>
            <a:r>
              <a:rPr lang="en-US" altLang="zh-CN" dirty="0" smtClean="0"/>
              <a:t>Function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94865"/>
            <a:ext cx="8229600" cy="1237161"/>
          </a:xfrm>
        </p:spPr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全局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89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973234"/>
            <a:ext cx="7408333" cy="57569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decodeURI</a:t>
            </a:r>
            <a:r>
              <a:rPr lang="en-US" altLang="zh-TW" dirty="0"/>
              <a:t>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解码某个编码</a:t>
            </a:r>
            <a:r>
              <a:rPr lang="zh-TW" altLang="en-US" dirty="0"/>
              <a:t>的 </a:t>
            </a:r>
            <a:r>
              <a:rPr lang="en-US" altLang="zh-TW" dirty="0"/>
              <a:t>URI</a:t>
            </a:r>
            <a:r>
              <a:rPr lang="zh-TW" altLang="en-US" dirty="0"/>
              <a:t>。</a:t>
            </a:r>
          </a:p>
          <a:p>
            <a:r>
              <a:rPr lang="en-US" altLang="zh-TW" dirty="0" err="1"/>
              <a:t>decodeURIComponent</a:t>
            </a:r>
            <a:r>
              <a:rPr lang="en-US" altLang="zh-TW" dirty="0"/>
              <a:t>(</a:t>
            </a:r>
            <a:r>
              <a:rPr lang="en-US" altLang="zh-TW" dirty="0" smtClean="0"/>
              <a:t>)	</a:t>
            </a:r>
            <a:r>
              <a:rPr lang="zh-TW" altLang="en-US" dirty="0" smtClean="0"/>
              <a:t>解码一个编码</a:t>
            </a:r>
            <a:r>
              <a:rPr lang="zh-TW" altLang="en-US" dirty="0"/>
              <a:t>的 </a:t>
            </a:r>
            <a:r>
              <a:rPr lang="en-US" altLang="zh-TW" dirty="0"/>
              <a:t>URI </a:t>
            </a:r>
            <a:r>
              <a:rPr lang="zh-TW" altLang="en-US" dirty="0"/>
              <a:t>组件。</a:t>
            </a:r>
          </a:p>
          <a:p>
            <a:r>
              <a:rPr lang="en-US" altLang="zh-TW" dirty="0" err="1"/>
              <a:t>encodeURI</a:t>
            </a:r>
            <a:r>
              <a:rPr lang="en-US" altLang="zh-TW" dirty="0"/>
              <a:t>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把字符串编码为 </a:t>
            </a:r>
            <a:r>
              <a:rPr lang="en-US" altLang="zh-TW" dirty="0"/>
              <a:t>URI</a:t>
            </a:r>
            <a:r>
              <a:rPr lang="zh-TW" altLang="en-US" dirty="0"/>
              <a:t>。	</a:t>
            </a:r>
          </a:p>
          <a:p>
            <a:r>
              <a:rPr lang="en-US" altLang="zh-TW" dirty="0" err="1"/>
              <a:t>encodeURIComponent</a:t>
            </a:r>
            <a:r>
              <a:rPr lang="en-US" altLang="zh-TW" dirty="0"/>
              <a:t>()	</a:t>
            </a:r>
            <a:r>
              <a:rPr lang="zh-TW" altLang="en-US" dirty="0"/>
              <a:t>把字符串编码为 </a:t>
            </a:r>
            <a:r>
              <a:rPr lang="en-US" altLang="zh-TW" dirty="0"/>
              <a:t>URI </a:t>
            </a:r>
            <a:r>
              <a:rPr lang="zh-TW" altLang="en-US" dirty="0"/>
              <a:t>组件。</a:t>
            </a:r>
          </a:p>
          <a:p>
            <a:r>
              <a:rPr lang="en-US" altLang="zh-TW" dirty="0"/>
              <a:t>escape()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对字符串进行编码</a:t>
            </a:r>
            <a:r>
              <a:rPr lang="zh-TW" altLang="en-US" dirty="0"/>
              <a:t>。</a:t>
            </a:r>
          </a:p>
          <a:p>
            <a:r>
              <a:rPr lang="en-US" altLang="zh-TW" dirty="0" err="1"/>
              <a:t>eval</a:t>
            </a:r>
            <a:r>
              <a:rPr lang="en-US" altLang="zh-TW" dirty="0"/>
              <a:t>()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计算 </a:t>
            </a:r>
            <a:r>
              <a:rPr lang="en-US" altLang="zh-TW" dirty="0"/>
              <a:t>JavaScript </a:t>
            </a:r>
            <a:r>
              <a:rPr lang="zh-TW" altLang="en-US" dirty="0"/>
              <a:t>字符串，</a:t>
            </a:r>
            <a:r>
              <a:rPr lang="zh-TW" altLang="en-US" dirty="0" smtClean="0"/>
              <a:t>并把它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作为</a:t>
            </a:r>
            <a:r>
              <a:rPr lang="zh-TW" altLang="en-US" dirty="0"/>
              <a:t>脚本代码来执行</a:t>
            </a:r>
            <a:r>
              <a:rPr lang="zh-TW" altLang="en-US" dirty="0" smtClean="0"/>
              <a:t>。</a:t>
            </a:r>
            <a:r>
              <a:rPr lang="zh-TW" altLang="en-US" dirty="0"/>
              <a:t>	 </a:t>
            </a:r>
          </a:p>
          <a:p>
            <a:r>
              <a:rPr lang="en-US" altLang="zh-TW" dirty="0" err="1"/>
              <a:t>isFinite</a:t>
            </a:r>
            <a:r>
              <a:rPr lang="en-US" altLang="zh-TW" dirty="0"/>
              <a:t>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检查某个值是否为有穷</a:t>
            </a:r>
            <a:r>
              <a:rPr lang="zh-TW" altLang="en-US" dirty="0"/>
              <a:t>大的数。	</a:t>
            </a:r>
          </a:p>
          <a:p>
            <a:r>
              <a:rPr lang="en-US" altLang="zh-TW" dirty="0" err="1"/>
              <a:t>isNaN</a:t>
            </a:r>
            <a:r>
              <a:rPr lang="en-US" altLang="zh-TW" dirty="0"/>
              <a:t>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检查某个值</a:t>
            </a:r>
            <a:r>
              <a:rPr lang="zh-TW" altLang="en-US" dirty="0"/>
              <a:t>是否是数字。	</a:t>
            </a:r>
          </a:p>
          <a:p>
            <a:r>
              <a:rPr lang="en-US" altLang="zh-TW" dirty="0"/>
              <a:t>Number()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把对</a:t>
            </a:r>
            <a:r>
              <a:rPr lang="zh-TW" altLang="en-US" dirty="0"/>
              <a:t>象的值转换为数字。	</a:t>
            </a:r>
          </a:p>
          <a:p>
            <a:r>
              <a:rPr lang="en-US" altLang="zh-TW" dirty="0" err="1"/>
              <a:t>parseFloat</a:t>
            </a:r>
            <a:r>
              <a:rPr lang="en-US" altLang="zh-TW" dirty="0"/>
              <a:t>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解析一个字符串并返回一个浮点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数</a:t>
            </a:r>
            <a:r>
              <a:rPr lang="zh-TW" altLang="en-US" dirty="0"/>
              <a:t>。</a:t>
            </a:r>
          </a:p>
          <a:p>
            <a:r>
              <a:rPr lang="en-US" altLang="zh-TW" dirty="0" err="1"/>
              <a:t>parseInt</a:t>
            </a:r>
            <a:r>
              <a:rPr lang="en-US" altLang="zh-TW" dirty="0"/>
              <a:t>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解析一个字符串并返回一个</a:t>
            </a:r>
            <a:r>
              <a:rPr lang="zh-TW" altLang="en-US" dirty="0"/>
              <a:t>整数。	</a:t>
            </a:r>
          </a:p>
          <a:p>
            <a:r>
              <a:rPr lang="en-US" altLang="zh-TW" dirty="0"/>
              <a:t>String()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把对</a:t>
            </a:r>
            <a:r>
              <a:rPr lang="zh-TW" altLang="en-US" dirty="0"/>
              <a:t>象的值转换为字符串。	</a:t>
            </a:r>
          </a:p>
          <a:p>
            <a:r>
              <a:rPr lang="en-US" altLang="zh-TW" dirty="0" err="1"/>
              <a:t>unescape</a:t>
            </a:r>
            <a:r>
              <a:rPr lang="en-US" altLang="zh-TW" dirty="0"/>
              <a:t>()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对</a:t>
            </a:r>
            <a:r>
              <a:rPr lang="zh-TW" altLang="en-US" dirty="0"/>
              <a:t>由 </a:t>
            </a:r>
            <a:r>
              <a:rPr lang="en-US" altLang="zh-TW" dirty="0"/>
              <a:t>escape() </a:t>
            </a:r>
            <a:r>
              <a:rPr lang="zh-TW" altLang="en-US" dirty="0"/>
              <a:t>编码的字符串进</a:t>
            </a:r>
            <a:r>
              <a:rPr lang="zh-TW" altLang="en-US" dirty="0" smtClean="0"/>
              <a:t>行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解码</a:t>
            </a:r>
            <a:r>
              <a:rPr lang="zh-TW" altLang="en-US" dirty="0"/>
              <a:t>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kumimoji="1" lang="zh-CN" altLang="en-US" dirty="0" smtClean="0"/>
              <a:t>全局方法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4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Infinity	</a:t>
            </a:r>
            <a:r>
              <a:rPr lang="zh-CN" altLang="en-US" dirty="0"/>
              <a:t>代表正的无穷大的数值</a:t>
            </a:r>
            <a:r>
              <a:rPr lang="zh-CN" altLang="en-US" dirty="0" smtClean="0"/>
              <a:t>。</a:t>
            </a:r>
            <a:r>
              <a:rPr lang="zh-CN" altLang="en-US" dirty="0"/>
              <a:t>	 </a:t>
            </a:r>
          </a:p>
          <a:p>
            <a:r>
              <a:rPr lang="en-US" altLang="zh-CN" dirty="0" err="1"/>
              <a:t>NaN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指示某个值</a:t>
            </a:r>
            <a:r>
              <a:rPr lang="zh-CN" altLang="en-US" dirty="0"/>
              <a:t>是不是数字值</a:t>
            </a:r>
            <a:r>
              <a:rPr lang="zh-CN" altLang="en-US" dirty="0" smtClean="0"/>
              <a:t>。 </a:t>
            </a:r>
            <a:endParaRPr lang="zh-CN" altLang="en-US" dirty="0"/>
          </a:p>
          <a:p>
            <a:r>
              <a:rPr lang="en-US" altLang="zh-TW" dirty="0"/>
              <a:t>undefined	</a:t>
            </a:r>
            <a:r>
              <a:rPr lang="zh-TW" altLang="en-US" dirty="0"/>
              <a:t>指示未定义的值</a:t>
            </a:r>
            <a:r>
              <a:rPr lang="zh-TW" altLang="en-US" dirty="0" smtClean="0"/>
              <a:t>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全局属性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34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7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92</TotalTime>
  <Words>55</Words>
  <Application>Microsoft Macintosh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波形</vt:lpstr>
      <vt:lpstr>JS内置对象参考</vt:lpstr>
      <vt:lpstr>JS全局对象</vt:lpstr>
      <vt:lpstr>全局方法</vt:lpstr>
      <vt:lpstr>全局属性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伪类和伪元素</dc:title>
  <dc:creator>plter Chen</dc:creator>
  <cp:lastModifiedBy>plter Chen</cp:lastModifiedBy>
  <cp:revision>64</cp:revision>
  <dcterms:created xsi:type="dcterms:W3CDTF">2012-11-04T05:00:46Z</dcterms:created>
  <dcterms:modified xsi:type="dcterms:W3CDTF">2012-11-08T02:29:11Z</dcterms:modified>
</cp:coreProperties>
</file>