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1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浏览器对象参考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	</a:t>
            </a:r>
            <a:r>
              <a:rPr lang="zh-CN" altLang="en-US" dirty="0"/>
              <a:t>表示浏览器中打开的窗口</a:t>
            </a:r>
            <a:endParaRPr lang="en-US" altLang="zh-CN" dirty="0"/>
          </a:p>
          <a:p>
            <a:r>
              <a:rPr lang="en-US" altLang="zh-CN" dirty="0" smtClean="0"/>
              <a:t>Navigator	</a:t>
            </a:r>
            <a:r>
              <a:rPr lang="zh-CN" altLang="en-US" dirty="0"/>
              <a:t>包含有关浏览器的信息</a:t>
            </a:r>
            <a:endParaRPr lang="en-US" altLang="zh-CN" dirty="0"/>
          </a:p>
          <a:p>
            <a:r>
              <a:rPr lang="en-US" altLang="zh-CN" dirty="0" smtClean="0"/>
              <a:t>Screen	</a:t>
            </a:r>
            <a:r>
              <a:rPr lang="zh-CN" altLang="en-US" dirty="0"/>
              <a:t>包含有关客户端显示屏幕的信息</a:t>
            </a:r>
            <a:endParaRPr lang="en-US" altLang="zh-CN" dirty="0"/>
          </a:p>
          <a:p>
            <a:r>
              <a:rPr lang="en-US" altLang="zh-CN" dirty="0" smtClean="0"/>
              <a:t>History	</a:t>
            </a:r>
            <a:r>
              <a:rPr lang="zh-CN" altLang="en-US" dirty="0" smtClean="0"/>
              <a:t>用户浏览历史记录信息</a:t>
            </a:r>
            <a:endParaRPr lang="en-US" altLang="zh-CN" dirty="0"/>
          </a:p>
          <a:p>
            <a:r>
              <a:rPr lang="en-US" altLang="zh-CN" dirty="0" smtClean="0"/>
              <a:t>Location	</a:t>
            </a:r>
            <a:r>
              <a:rPr lang="zh-CN" altLang="en-US" dirty="0"/>
              <a:t>包含有关当前 </a:t>
            </a:r>
            <a:r>
              <a:rPr lang="en-US" altLang="zh-CN" dirty="0"/>
              <a:t>URL </a:t>
            </a:r>
            <a:r>
              <a:rPr lang="zh-CN" altLang="en-US" dirty="0"/>
              <a:t>的信</a:t>
            </a:r>
            <a:r>
              <a:rPr lang="zh-CN" altLang="en-US" dirty="0" smtClean="0"/>
              <a:t>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3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111</TotalTime>
  <Words>38</Words>
  <Application>Microsoft Macintosh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浏览器对象参考</vt:lpstr>
      <vt:lpstr>浏览器对象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82</cp:revision>
  <dcterms:created xsi:type="dcterms:W3CDTF">2012-11-04T05:00:46Z</dcterms:created>
  <dcterms:modified xsi:type="dcterms:W3CDTF">2012-11-08T13:08:52Z</dcterms:modified>
</cp:coreProperties>
</file>