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1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lter.sinaapp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tiqin@163.com" TargetMode="External"/><Relationship Id="rId4" Type="http://schemas.openxmlformats.org/officeDocument/2006/relationships/hyperlink" Target="http://weibo.com/pl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梦宇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hlinkClick r:id="rId2"/>
              </a:rPr>
              <a:t>http://plter.sinaapp.com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2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914746"/>
            <a:ext cx="7408333" cy="617833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CACHE MANIFEST	</a:t>
            </a:r>
            <a:r>
              <a:rPr lang="zh-CN" altLang="en-US" dirty="0" smtClean="0"/>
              <a:t>缓存文件的第一行</a:t>
            </a:r>
            <a:endParaRPr lang="en-US" altLang="zh-CN" dirty="0" smtClean="0"/>
          </a:p>
          <a:p>
            <a:r>
              <a:rPr lang="en-US" altLang="zh-CN" dirty="0" smtClean="0"/>
              <a:t>CACHE:		</a:t>
            </a:r>
            <a:r>
              <a:rPr lang="zh-CN" altLang="en-US" dirty="0" smtClean="0"/>
              <a:t>缓存的文件列表</a:t>
            </a:r>
            <a:endParaRPr lang="en-US" altLang="zh-CN" dirty="0" smtClean="0"/>
          </a:p>
          <a:p>
            <a:r>
              <a:rPr lang="en-US" altLang="zh-CN" dirty="0" smtClean="0"/>
              <a:t>NETWORK:		</a:t>
            </a:r>
            <a:r>
              <a:rPr lang="zh-CN" altLang="en-US" dirty="0" smtClean="0"/>
              <a:t>不缓存的文件列表</a:t>
            </a:r>
            <a:endParaRPr lang="en-US" altLang="zh-CN" dirty="0" smtClean="0"/>
          </a:p>
          <a:p>
            <a:r>
              <a:rPr lang="en-US" altLang="zh-CN" dirty="0" smtClean="0"/>
              <a:t>FALLBACK:		</a:t>
            </a:r>
            <a:r>
              <a:rPr lang="zh-CN" altLang="en-US" dirty="0" smtClean="0"/>
              <a:t>加载失败时的跳转页面</a:t>
            </a:r>
            <a:endParaRPr lang="en-US" altLang="zh-CN" dirty="0" smtClean="0"/>
          </a:p>
          <a:p>
            <a:r>
              <a:rPr lang="en-US" altLang="zh-CN" dirty="0" smtClean="0"/>
              <a:t>#			</a:t>
            </a:r>
            <a:r>
              <a:rPr lang="zh-CN" altLang="en-US" dirty="0" smtClean="0"/>
              <a:t>注释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示例如下：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b="1" dirty="0"/>
              <a:t>CACHE MANIFEST</a:t>
            </a:r>
          </a:p>
          <a:p>
            <a:pPr marL="0" indent="0">
              <a:buNone/>
            </a:pPr>
            <a:r>
              <a:rPr lang="en-US" altLang="zh-CN" sz="1600" b="1" dirty="0"/>
              <a:t># 2012-02-21 </a:t>
            </a:r>
            <a:r>
              <a:rPr lang="en-US" altLang="zh-CN" sz="1600" b="1" dirty="0" smtClean="0"/>
              <a:t>v1.0.0</a:t>
            </a:r>
          </a:p>
          <a:p>
            <a:pPr marL="0" indent="0">
              <a:buNone/>
            </a:pPr>
            <a:r>
              <a:rPr lang="en-US" altLang="zh-CN" sz="1600" b="1" dirty="0" smtClean="0"/>
              <a:t>CACHE: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index.js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index.html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/>
              <a:t>NETWORK:</a:t>
            </a:r>
          </a:p>
          <a:p>
            <a:pPr marL="0" indent="0">
              <a:buNone/>
            </a:pPr>
            <a:r>
              <a:rPr lang="en-US" altLang="zh-CN" sz="1600" b="1" dirty="0" err="1" smtClean="0"/>
              <a:t>server.php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/>
              <a:t>FALLBACK:</a:t>
            </a:r>
          </a:p>
          <a:p>
            <a:pPr marL="0" indent="0">
              <a:buNone/>
            </a:pPr>
            <a:r>
              <a:rPr lang="en-US" altLang="zh-CN" sz="1600" b="1" dirty="0" smtClean="0"/>
              <a:t>/</a:t>
            </a:r>
            <a:r>
              <a:rPr lang="en-US" altLang="zh-CN" sz="1600" b="1" dirty="0" err="1" smtClean="0"/>
              <a:t>myapp</a:t>
            </a:r>
            <a:r>
              <a:rPr lang="en-US" altLang="zh-CN" sz="1600" b="1" dirty="0" smtClean="0"/>
              <a:t>/ </a:t>
            </a:r>
            <a:r>
              <a:rPr lang="en-US" altLang="zh-CN" sz="1600" b="1" dirty="0"/>
              <a:t>/404.html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156537"/>
            <a:ext cx="8229600" cy="1252728"/>
          </a:xfrm>
        </p:spPr>
        <p:txBody>
          <a:bodyPr/>
          <a:lstStyle/>
          <a:p>
            <a:r>
              <a:rPr kumimoji="1" lang="en-US" altLang="zh-CN" dirty="0" smtClean="0"/>
              <a:t>MANIFEST 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34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2"/>
              </a:rPr>
              <a:t>http://plter.com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邮箱：</a:t>
            </a:r>
            <a:r>
              <a:rPr kumimoji="1" lang="en-US" altLang="zh-CN" dirty="0" smtClean="0">
                <a:hlinkClick r:id="rId3"/>
              </a:rPr>
              <a:t>xtiqin@163.com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微博：</a:t>
            </a:r>
            <a:r>
              <a:rPr kumimoji="1" lang="en-US" altLang="zh-CN" dirty="0" smtClean="0">
                <a:hlinkClick r:id="rId4"/>
              </a:rPr>
              <a:t>http://weibo.com/plter</a:t>
            </a:r>
            <a:r>
              <a:rPr kumimoji="1" lang="en-US" altLang="zh-CN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谢谢大家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67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184</TotalTime>
  <Words>38</Words>
  <Application>Microsoft Macintosh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应用缓存</vt:lpstr>
      <vt:lpstr>MANIFEST 文件</vt:lpstr>
      <vt:lpstr>谢谢大家</vt:lpstr>
    </vt:vector>
  </TitlesOfParts>
  <Company>plter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伪类和伪元素</dc:title>
  <dc:creator>plter Chen</dc:creator>
  <cp:lastModifiedBy>plter Chen</cp:lastModifiedBy>
  <cp:revision>115</cp:revision>
  <dcterms:created xsi:type="dcterms:W3CDTF">2012-11-04T05:00:46Z</dcterms:created>
  <dcterms:modified xsi:type="dcterms:W3CDTF">2012-11-10T14:03:28Z</dcterms:modified>
</cp:coreProperties>
</file>