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HTML </a:t>
            </a:r>
            <a:r>
              <a:rPr lang="zh-TW" altLang="en-US" b="1" dirty="0"/>
              <a:t>元素选取</a:t>
            </a:r>
          </a:p>
          <a:p>
            <a:r>
              <a:rPr lang="en-US" altLang="zh-TW" b="1" dirty="0"/>
              <a:t>HTML </a:t>
            </a:r>
            <a:r>
              <a:rPr lang="zh-TW" altLang="en-US" b="1" dirty="0"/>
              <a:t>元素操作</a:t>
            </a:r>
          </a:p>
          <a:p>
            <a:r>
              <a:rPr lang="en-US" altLang="zh-TW" b="1" dirty="0"/>
              <a:t>CSS </a:t>
            </a:r>
            <a:r>
              <a:rPr lang="zh-TW" altLang="en-US" b="1" dirty="0"/>
              <a:t>操作</a:t>
            </a:r>
          </a:p>
          <a:p>
            <a:r>
              <a:rPr lang="en-US" altLang="ja-JP" b="1" dirty="0"/>
              <a:t>HTML </a:t>
            </a:r>
            <a:r>
              <a:rPr lang="ja-JP" altLang="en-US" b="1" dirty="0"/>
              <a:t>事件函数</a:t>
            </a:r>
          </a:p>
          <a:p>
            <a:r>
              <a:rPr lang="en-US" altLang="zh-TW" b="1" dirty="0"/>
              <a:t>JavaScript </a:t>
            </a:r>
            <a:r>
              <a:rPr lang="zh-TW" altLang="en-US" b="1" dirty="0"/>
              <a:t>特效和动画</a:t>
            </a:r>
          </a:p>
          <a:p>
            <a:r>
              <a:rPr lang="en-US" altLang="zh-TW" b="1" dirty="0"/>
              <a:t>HTML DOM </a:t>
            </a:r>
            <a:r>
              <a:rPr lang="zh-TW" altLang="en-US" b="1" dirty="0"/>
              <a:t>遍历和修改</a:t>
            </a:r>
          </a:p>
          <a:p>
            <a:r>
              <a:rPr lang="en-US" altLang="zh-CN" b="1" dirty="0"/>
              <a:t>AJAX</a:t>
            </a:r>
          </a:p>
          <a:p>
            <a:r>
              <a:rPr lang="en-US" altLang="zh-CN" b="1" dirty="0"/>
              <a:t>Utilities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zh-CN" altLang="en-US" smtClean="0"/>
              <a:t>主要特性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7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231</TotalTime>
  <Words>56</Words>
  <Application>Microsoft Macintosh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jQuery简介</vt:lpstr>
      <vt:lpstr>jQuery主要特性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118</cp:revision>
  <dcterms:created xsi:type="dcterms:W3CDTF">2012-11-04T05:00:46Z</dcterms:created>
  <dcterms:modified xsi:type="dcterms:W3CDTF">2012-11-23T05:51:18Z</dcterms:modified>
</cp:coreProperties>
</file>