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4BEB3-A784-BE42-A064-EF5A43C6A42B}" type="datetimeFigureOut">
              <a:rPr kumimoji="1" lang="zh-CN" altLang="en-US" smtClean="0"/>
              <a:t>12-11-26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4054B-DDB9-7A49-A6D5-EA2649622E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93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4054B-DDB9-7A49-A6D5-EA2649622EE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75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9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绑定事件</a:t>
            </a:r>
            <a:endParaRPr lang="zh-TW" altLang="en-US" sz="3600" b="1" dirty="0"/>
          </a:p>
          <a:p>
            <a:r>
              <a:rPr lang="zh-CN" altLang="en-US" sz="3600" b="1" dirty="0" smtClean="0"/>
              <a:t>解除事件绑定</a:t>
            </a:r>
            <a:endParaRPr lang="zh-TW" altLang="en-US" sz="3600" b="1" dirty="0"/>
          </a:p>
          <a:p>
            <a:r>
              <a:rPr lang="zh-CN" altLang="en-US" sz="3600" b="1" dirty="0" smtClean="0"/>
              <a:t>事件的目标</a:t>
            </a:r>
            <a:endParaRPr lang="ja-JP" altLang="en-US" sz="3600" b="1" dirty="0"/>
          </a:p>
          <a:p>
            <a:r>
              <a:rPr lang="zh-CN" altLang="en-US" sz="3600" b="1" dirty="0" smtClean="0"/>
              <a:t>事件的冒泡</a:t>
            </a:r>
            <a:endParaRPr lang="zh-TW" altLang="en-US" sz="3600" b="1" dirty="0"/>
          </a:p>
          <a:p>
            <a:r>
              <a:rPr lang="zh-CN" altLang="en-US" sz="3600" b="1" dirty="0" smtClean="0"/>
              <a:t>事件的默认行为</a:t>
            </a:r>
            <a:endParaRPr lang="en-US" altLang="zh-CN" sz="36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事件讲义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79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7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427</TotalTime>
  <Words>46</Words>
  <Application>Microsoft Macintosh PowerPoint</Application>
  <PresentationFormat>全屏显示(4:3)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jQuery事件</vt:lpstr>
      <vt:lpstr>jQuery事件讲义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伪类和伪元素</dc:title>
  <dc:creator>plter Chen</dc:creator>
  <cp:lastModifiedBy>plter Chen</cp:lastModifiedBy>
  <cp:revision>133</cp:revision>
  <dcterms:created xsi:type="dcterms:W3CDTF">2012-11-04T05:00:46Z</dcterms:created>
  <dcterms:modified xsi:type="dcterms:W3CDTF">2012-11-26T05:29:59Z</dcterms:modified>
</cp:coreProperties>
</file>