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"/>
  </p:notes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4BEB3-A784-BE42-A064-EF5A43C6A42B}" type="datetimeFigureOut">
              <a:rPr kumimoji="1" lang="zh-CN" altLang="en-US" smtClean="0"/>
              <a:t>12-12-7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4054B-DDB9-7A49-A6D5-EA2649622E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93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4054B-DDB9-7A49-A6D5-EA2649622EE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75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sina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数据存储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http://plter.sinaapp.com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9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 smtClean="0"/>
              <a:t>WebStorage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WebSQL</a:t>
            </a:r>
            <a:endParaRPr lang="en-US" altLang="zh-CN" sz="36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数据存储方式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79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7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427</TotalTime>
  <Words>38</Words>
  <Application>Microsoft Macintosh PowerPoint</Application>
  <PresentationFormat>全屏显示(4:3)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数据存储</vt:lpstr>
      <vt:lpstr>数据存储方式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伪类和伪元素</dc:title>
  <dc:creator>plter Chen</dc:creator>
  <cp:lastModifiedBy>plter Chen</cp:lastModifiedBy>
  <cp:revision>137</cp:revision>
  <dcterms:created xsi:type="dcterms:W3CDTF">2012-11-04T05:00:46Z</dcterms:created>
  <dcterms:modified xsi:type="dcterms:W3CDTF">2012-12-07T03:28:54Z</dcterms:modified>
</cp:coreProperties>
</file>