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70D7-CFE1-4543-AD04-0D4EE75D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5DDEB-FE0E-4519-BB46-3A414804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935F-4431-4D95-8995-AD6A8FF2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F6AB-74D5-4B3C-9E09-5516915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F637-BE5D-4235-A0CF-02AC7D3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8F93-4151-4122-96AB-E944C80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6A698-2012-4D62-BFB7-79BE041F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ACEDD-BC92-4E7B-95D4-A6070E2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045F-5057-494E-8FD9-6779278B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1537-ADF0-49CA-B91B-A4139B0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F6C01-AE45-4D7B-BC3D-2D5A70E0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407A8-B79C-447C-8F8A-CAA180DA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B17E5-00DA-49FA-8EFA-02E71D6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FE6C3-EF9F-4E8E-B50C-81127F12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F3FA-54A8-4A98-9ACF-DE08DB8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A24D-4E05-40F3-B202-ED26E47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46252-9D36-41CB-A46A-CDF5BE8C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57780-1FCC-4FBA-8D80-49F9952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8762-C4DF-4F01-8EA6-0CB9A4B3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5D82-B8F4-420A-8DF4-D7E5AC51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631-972E-458B-A093-B59D6480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821B-8D73-4070-975E-7CEF23E3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DB757-47AB-47EC-B9ED-BAF0400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8BD0-B609-4141-ADE2-ED123F2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C10-00CD-487F-9052-F4B3CE6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DB04-70C2-418B-9D2D-600A0B53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E0E5-5563-4A32-8CF8-7F4778E0B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14913-4C97-4203-BCE8-D24DBC2E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A46F-F737-4DE6-B165-5CD90EE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8B4D-62C4-4D26-A95F-56572F0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B5861-7F0E-4A58-AD5F-8CE7A825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EE62-FA6E-468C-9F71-1B12F4D0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C6C8A-2C01-4E1E-83F2-A2B3EAF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91561-3B52-49C6-A638-7C799681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C9F42-15E5-47D2-BF0D-BF147C5CB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FCAB9-8757-42F5-9547-1E7B11A5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E9B3-2DDC-46E2-9B03-BE8F821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1438B-67AF-4FFE-B2EE-E476395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C4AAA-7766-41E2-92F6-92F9201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5750-2CFA-4622-9FB1-411CF0A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184013-E0B3-4447-B73D-7D6721C3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D42E4-D491-4075-A0FA-D8F94984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06778-D3E1-4E3D-97C0-8592B25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C3D00-33AF-4EAA-A16B-D1A42D2B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DEB8B-811E-4EB7-A783-345F51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60469-E68C-4213-920F-5D169D4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9A0-23BD-4A3F-BA57-1BB4CE49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0F44-6471-4CCB-A5F6-A536C075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CAC1F-6B7E-42CA-BA77-65860E80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FACC9-D639-4A49-A614-87FF30A5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C8299-731B-4F78-BE1A-8055733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0081-E1B3-4B80-94B9-2E2ADB4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C836-EF79-4BBB-98A0-D2E767AD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B16C4-2AAC-4395-9C45-D05CF4D5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EAF96-5C89-4C0A-AD9E-8A70CA8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1C18-E84F-438F-A21A-AFB771B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9FCD5-C450-4231-ADAF-4EE9D8F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4625A-CE9D-44BC-8DF4-41F8038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92105-5A53-4BC3-895B-FC649EF5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DF8-74E0-44B2-9A81-C7CC05B7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1AA5-ADEA-4EF4-A237-F7655111D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3BAA-C3C8-42D9-A50C-194A472880E1}" type="datetimeFigureOut">
              <a:rPr lang="zh-CN" altLang="en-US" smtClean="0"/>
              <a:t>2020/10/3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1EC2-5902-4EDA-B8F4-26A5A912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0C7C2-C365-4595-AEC2-DE2BD2F9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反射、异常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一、反射机制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二、异常体系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1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反射、异常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一、反射机制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2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对于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编程来说，我们编写的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代码的源文件需要经过</a:t>
            </a:r>
            <a:r>
              <a:rPr lang="en-US" altLang="zh-CN" sz="18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javac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的编译操作，使其转换为字节码文件，也就是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.class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后缀的文件。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当我们在开发中需要引入第三方的工具时，一般都是引入的字节码文件，而不是将其对应的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源代码拷贝到我们的工程中。这个时候如果想要获取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.class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文件中的相关内容，就可以使用反射操作。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在开发中我们经常会使用类似：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Student </a:t>
            </a:r>
            <a:r>
              <a:rPr lang="en-US" altLang="zh-CN" sz="18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stu</a:t>
            </a:r>
            <a:r>
              <a:rPr lang="en-US" altLang="zh-CN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= new Student() </a:t>
            </a:r>
            <a:r>
              <a:rPr lang="zh-CN" altLang="en-US" sz="1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这种的操作，但是这种操作会造成代码之间的强耦合，为了解决这种问题，我们可以使用反射机制。</a:t>
            </a:r>
            <a:endParaRPr lang="en-US" altLang="zh-CN" sz="18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91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反射、异常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java.lang.Class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&lt;T&gt;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static Class&lt;?&gt;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forName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​(String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className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Constructor&lt;?&gt;[]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getConstructors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Constructor&lt;T&gt;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getConstructor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​(Class&lt;?&gt;...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parameterTypes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Field[]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getFields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Type[]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getGenericInterfaces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Class&lt;?&gt;[]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getInterfaces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Method[]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getMethods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Module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getModule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Package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getPackage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String 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getPackageName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()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反射、异常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二、异常体系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public class Throwable extends Object implements Serializable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public class Error extends Throwable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public class Exception extends Throwable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编译时期异常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public class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FileNotFoundException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extends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IOException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public class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IOException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extends Exception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运行时期异常</a:t>
            </a: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public class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RuntimeException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extends Exception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public class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ClassCastException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extends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RuntimeException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public class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NullPointerException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extends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RuntimeException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public class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ArithmeticException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extends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RuntimeException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			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java.lang.ArithmeticException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: / by zero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2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反射、异常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932DDA-A264-49D8-B22F-45D5593C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911"/>
            <a:ext cx="6067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6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的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API(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反射、异常</a:t>
            </a:r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)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C02C4-4D13-4C6D-A8B0-5D9344E3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088"/>
            <a:ext cx="7038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1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18766</TotalTime>
  <Words>371</Words>
  <Application>Microsoft Office PowerPoint</Application>
  <PresentationFormat>宽屏</PresentationFormat>
  <Paragraphs>401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Noto Sans S Chinese Black</vt:lpstr>
      <vt:lpstr>Noto Sans S Chinese Regular</vt:lpstr>
      <vt:lpstr>等线</vt:lpstr>
      <vt:lpstr>等线 Light</vt:lpstr>
      <vt:lpstr>Arial</vt:lpstr>
      <vt:lpstr>Office 主题​​</vt:lpstr>
      <vt:lpstr>Java的API(反射、异常)</vt:lpstr>
      <vt:lpstr>Java的API(反射、异常)</vt:lpstr>
      <vt:lpstr>Java的API(反射、异常)</vt:lpstr>
      <vt:lpstr>Java的API(反射、异常)</vt:lpstr>
      <vt:lpstr>Java的API(反射、异常)</vt:lpstr>
      <vt:lpstr>Java的API(反射、异常)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</dc:title>
  <dc:creator>hao mingming</dc:creator>
  <cp:lastModifiedBy>hao mingming</cp:lastModifiedBy>
  <cp:revision>22</cp:revision>
  <dcterms:created xsi:type="dcterms:W3CDTF">2020-07-17T03:30:57Z</dcterms:created>
  <dcterms:modified xsi:type="dcterms:W3CDTF">2020-10-03T06:25:45Z</dcterms:modified>
</cp:coreProperties>
</file>