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9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670D7-CFE1-4543-AD04-0D4EE75D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5DDEB-FE0E-4519-BB46-3A414804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5935F-4431-4D95-8995-AD6A8FF2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EF6AB-74D5-4B3C-9E09-5516915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FF637-BE5D-4235-A0CF-02AC7D37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18F93-4151-4122-96AB-E944C803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6A698-2012-4D62-BFB7-79BE041F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ACEDD-BC92-4E7B-95D4-A6070E22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045F-5057-494E-8FD9-6779278B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01537-ADF0-49CA-B91B-A4139B0D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F6C01-AE45-4D7B-BC3D-2D5A70E0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407A8-B79C-447C-8F8A-CAA180DA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B17E5-00DA-49FA-8EFA-02E71D6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FE6C3-EF9F-4E8E-B50C-81127F12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EF3FA-54A8-4A98-9ACF-DE08DB88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A24D-4E05-40F3-B202-ED26E47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46252-9D36-41CB-A46A-CDF5BE8C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57780-1FCC-4FBA-8D80-49F9952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A8762-C4DF-4F01-8EA6-0CB9A4B3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5D82-B8F4-420A-8DF4-D7E5AC51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631-972E-458B-A093-B59D6480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821B-8D73-4070-975E-7CEF23E3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DB757-47AB-47EC-B9ED-BAF0400E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68BD0-B609-4141-ADE2-ED123F2D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FCC10-00CD-487F-9052-F4B3CE6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1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DB04-70C2-418B-9D2D-600A0B53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3E0E5-5563-4A32-8CF8-7F4778E0B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14913-4C97-4203-BCE8-D24DBC2E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A46F-F737-4DE6-B165-5CD90EE0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D8B4D-62C4-4D26-A95F-56572F0C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B5861-7F0E-4A58-AD5F-8CE7A825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EE62-FA6E-468C-9F71-1B12F4D0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C6C8A-2C01-4E1E-83F2-A2B3EAFD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91561-3B52-49C6-A638-7C799681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C9F42-15E5-47D2-BF0D-BF147C5CB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FCAB9-8757-42F5-9547-1E7B11A5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EE9B3-2DDC-46E2-9B03-BE8F8218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1438B-67AF-4FFE-B2EE-E476395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C4AAA-7766-41E2-92F6-92F9201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5750-2CFA-4622-9FB1-411CF0AB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184013-E0B3-4447-B73D-7D6721C3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D42E4-D491-4075-A0FA-D8F94984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06778-D3E1-4E3D-97C0-8592B25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C3D00-33AF-4EAA-A16B-D1A42D2B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DEB8B-811E-4EB7-A783-345F51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60469-E68C-4213-920F-5D169D42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79A0-23BD-4A3F-BA57-1BB4CE49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C0F44-6471-4CCB-A5F6-A536C075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CAC1F-6B7E-42CA-BA77-65860E80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FACC9-D639-4A49-A614-87FF30A5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C8299-731B-4F78-BE1A-80557334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20081-E1B3-4B80-94B9-2E2ADB4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C836-EF79-4BBB-98A0-D2E767AD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B16C4-2AAC-4395-9C45-D05CF4D57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EAF96-5C89-4C0A-AD9E-8A70CA85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31C18-E84F-438F-A21A-AFB771B1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9FCD5-C450-4231-ADAF-4EE9D8F6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4625A-CE9D-44BC-8DF4-41F8038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92105-5A53-4BC3-895B-FC649EF5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DF8-74E0-44B2-9A81-C7CC05B7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61AA5-ADEA-4EF4-A237-F7655111D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3BAA-C3C8-42D9-A50C-194A472880E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1EC2-5902-4EDA-B8F4-26A5A912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0C7C2-C365-4595-AEC2-DE2BD2F9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多线程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一、进程、线程概念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的多线程技术及实现方式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的多线程安全问题及解决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四、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的多线程应用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五、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的线程池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1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多线程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一、进程、线程概念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进程：对应于我们平时计算机使用过程中开启的某一个软件或者程序，系统会为其划分一个进程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编号。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进程是维持程序或者软件运行的一系列软件、硬件资源的统称。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硬件资源：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CPU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、内存、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I/O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设备等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软件资源：对应的程序代码，处理的数据等等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线程可用看作一种轻量化的进程，一般来说一个软件会对应于一个进程，但一个进程中可以包含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多个线程。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线程的相关概念是有微软最早提出，并在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Windows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系统中实现的，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Linux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早期是不支持线程的，后期的版本中才开始支持。</a:t>
            </a:r>
            <a:endParaRPr lang="en-US" altLang="zh-CN" sz="1800" dirty="0"/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91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多线程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的多线程技术及实现方式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中有两种常用的线程实现方式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基础的线程类：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Thread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实现方式一：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基于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Runnable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接口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    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、实现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Runnable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接口，通过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Thread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的构造方法创建对象调用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start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    b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、继承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Thread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，重写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Thread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类中的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run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实现方式二：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基于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Callable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接口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对于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Callable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接口相对于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Runnable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接口具有的特点是，在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Callable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call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方法中可用指定返回值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数据，并且将其封装进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FutureTask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中</a:t>
            </a:r>
            <a:endParaRPr lang="en-US" altLang="zh-CN" sz="12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09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多线程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线程状态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、就绪状态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该状态指的是当前进程除去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CPU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资源以外的其他资源都已经具备</a:t>
            </a:r>
          </a:p>
          <a:p>
            <a:pPr lvl="1"/>
            <a:endParaRPr lang="zh-CN" altLang="en-US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、正在执行状态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就绪状态或者睡眠状态下获取了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CPU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资源后的执行</a:t>
            </a:r>
          </a:p>
          <a:p>
            <a:pPr lvl="1"/>
            <a:endParaRPr lang="zh-CN" altLang="en-US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、睡眠状态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正在执行的进程失去了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CPU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资源，可能是时间片已经用完</a:t>
            </a:r>
          </a:p>
          <a:p>
            <a:pPr lvl="1"/>
            <a:endParaRPr lang="zh-CN" altLang="en-US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、阻塞状态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由于某个条件不满足导致在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CPU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分配的时间片中持续等待，不能进行下一步操作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与睡眠状态注意区分</a:t>
            </a:r>
          </a:p>
          <a:p>
            <a:pPr lvl="1"/>
            <a:endParaRPr lang="zh-CN" altLang="en-US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为什么出现阻塞？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某个进程在执行过程中，遇到诸如：网络慢（网络交互中），硬件设备电路中断，调用的设备被加锁等行为将导致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当前程序无法顺利进行下去</a:t>
            </a:r>
          </a:p>
          <a:p>
            <a:pPr lvl="1"/>
            <a:endParaRPr lang="zh-CN" altLang="en-US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阻塞导致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CPU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时间片浪费时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内核会根据某个进程对时间片的使用情况，适当的调整时间片的大小</a:t>
            </a:r>
          </a:p>
          <a:p>
            <a:pPr lvl="1"/>
            <a:endParaRPr lang="zh-CN" altLang="en-US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、结束状态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   进程结束，释放资源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f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、挂起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继续占用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CPU</a:t>
            </a:r>
            <a:r>
              <a:rPr lang="zh-CN" alt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资源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98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多线程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的多线程安全问题及解决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线程安全问题产生的原因：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CPU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时间片的随机分配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b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代码操作的非原子性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、存在多个线程操作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d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、多个线程操作同一个数据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解决：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锁机制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synchronized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Lock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   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ReentrantLock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   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ReentrantReadWriteLock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多线程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四、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的多线程应用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ServerSocket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服务端程序的多线程改造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二、网络多个文件的同时拷贝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92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多线程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五、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的线程池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09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多线程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0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24529</TotalTime>
  <Words>659</Words>
  <Application>Microsoft Office PowerPoint</Application>
  <PresentationFormat>宽屏</PresentationFormat>
  <Paragraphs>564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Noto Sans S Chinese Black</vt:lpstr>
      <vt:lpstr>Noto Sans S Chinese Regular</vt:lpstr>
      <vt:lpstr>等线</vt:lpstr>
      <vt:lpstr>等线 Light</vt:lpstr>
      <vt:lpstr>Arial</vt:lpstr>
      <vt:lpstr>Office 主题​​</vt:lpstr>
      <vt:lpstr>Java的API(多线程)</vt:lpstr>
      <vt:lpstr>Java的API(多线程)</vt:lpstr>
      <vt:lpstr>Java的API(多线程)</vt:lpstr>
      <vt:lpstr>Java的API(多线程)</vt:lpstr>
      <vt:lpstr>Java的API(多线程)</vt:lpstr>
      <vt:lpstr>Java的API(多线程)</vt:lpstr>
      <vt:lpstr>Java的API(多线程)</vt:lpstr>
      <vt:lpstr>Java的API(多线程)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</dc:title>
  <dc:creator>hao mingming</dc:creator>
  <cp:lastModifiedBy>hao mingming</cp:lastModifiedBy>
  <cp:revision>26</cp:revision>
  <dcterms:created xsi:type="dcterms:W3CDTF">2020-07-17T03:30:57Z</dcterms:created>
  <dcterms:modified xsi:type="dcterms:W3CDTF">2020-09-27T06:17:49Z</dcterms:modified>
</cp:coreProperties>
</file>