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65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670D7-CFE1-4543-AD04-0D4EE75D8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25DDEB-FE0E-4519-BB46-3A4148040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65935F-4431-4D95-8995-AD6A8FF2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EF6AB-74D5-4B3C-9E09-55169155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FF637-BE5D-4235-A0CF-02AC7D37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57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18F93-4151-4122-96AB-E944C803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6A698-2012-4D62-BFB7-79BE041F1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1ACEDD-BC92-4E7B-95D4-A6070E22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5045F-5057-494E-8FD9-6779278B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001537-ADF0-49CA-B91B-A4139B0D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27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5F6C01-AE45-4D7B-BC3D-2D5A70E05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0407A8-B79C-447C-8F8A-CAA180DA4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3B17E5-00DA-49FA-8EFA-02E71D67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FE6C3-EF9F-4E8E-B50C-81127F12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AEF3FA-54A8-4A98-9ACF-DE08DB88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77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DA24D-4E05-40F3-B202-ED26E477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46252-9D36-41CB-A46A-CDF5BE8C6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57780-1FCC-4FBA-8D80-49F99522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1A8762-C4DF-4F01-8EA6-0CB9A4B3F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EF5D82-B8F4-420A-8DF4-D7E5AC514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1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89631-972E-458B-A093-B59D64805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51821B-8D73-4070-975E-7CEF23E3E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ADB757-47AB-47EC-B9ED-BAF0400E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268BD0-B609-4141-ADE2-ED123F2D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FCC10-00CD-487F-9052-F4B3CE60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01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DDB04-70C2-418B-9D2D-600A0B539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3E0E5-5563-4A32-8CF8-7F4778E0B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314913-4C97-4203-BCE8-D24DBC2E0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94A46F-F737-4DE6-B165-5CD90EE0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8D8B4D-62C4-4D26-A95F-56572F0C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5B5861-7F0E-4A58-AD5F-8CE7A825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75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4EE62-FA6E-468C-9F71-1B12F4D0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FC6C8A-2C01-4E1E-83F2-A2B3EAFD6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991561-3B52-49C6-A638-7C7996814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2C9F42-15E5-47D2-BF0D-BF147C5CB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1FCAB9-8757-42F5-9547-1E7B11A5B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2EE9B3-2DDC-46E2-9B03-BE8F8218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01438B-67AF-4FFE-B2EE-E476395E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BC4AAA-7766-41E2-92F6-92F9201B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27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E5750-2CFA-4622-9FB1-411CF0AB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184013-E0B3-4447-B73D-7D6721C3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5D42E4-D491-4075-A0FA-D8F94984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706778-D3E1-4E3D-97C0-8592B259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40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DC3D00-33AF-4EAA-A16B-D1A42D2B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4DEB8B-811E-4EB7-A783-345F5169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660469-E68C-4213-920F-5D169D42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35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F79A0-23BD-4A3F-BA57-1BB4CE49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4C0F44-6471-4CCB-A5F6-A536C0754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BCAC1F-6B7E-42CA-BA77-65860E800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1FACC9-D639-4A49-A614-87FF30A5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3C8299-731B-4F78-BE1A-80557334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B20081-E1B3-4B80-94B9-2E2ADB40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59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8C836-EF79-4BBB-98A0-D2E767AD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5B16C4-2AAC-4395-9C45-D05CF4D57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3EAF96-5C89-4C0A-AD9E-8A70CA85C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231C18-E84F-438F-A21A-AFB771B1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3BAA-C3C8-42D9-A50C-194A472880E1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79FCD5-C450-4231-ADAF-4EE9D8F6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04625A-CE9D-44BC-8DF4-41F80385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45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192105-5A53-4BC3-895B-FC649EF5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FACDF8-74E0-44B2-9A81-C7CC05B7D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61AA5-ADEA-4EF4-A237-F7655111D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A3BAA-C3C8-42D9-A50C-194A472880E1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31EC2-5902-4EDA-B8F4-26A5A9127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0C7C2-C365-4595-AEC2-DE2BD2F98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F1E2E-ADEC-4218-9E43-93C4C90E5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50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基础环境准备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一、自然语言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二、计算机语言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三、编程语言的组成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四、我们学习什么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五、工具的准备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六、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HelloWorld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程序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914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基础环境准备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一、自然语言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汉语、英语、日语、法语、俄语等等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这些自然语言方便于我们与不同国家的人进行交流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二、计算机语言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计算机可以读懂的语言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计算机是由基础的电子元器件组成的，可以识别电信号，并且可以通过电压的高低、电流的有无进行识别。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计算机可以直接识别的语言：二进制（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0 1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）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机器语言，早期人们通过纸带打孔的方式编写二进制的程序，从而来操作计算机；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由于二进制的编写太过于繁琐，人们加上了一些助记符，比如：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add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mov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等，形成了汇编语言；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在汇编语言之上人们又开发了新的语言，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C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语言，具有操作内存的能力，并且需要对硬件平台有一定了解；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语言：引入了更多的编程技术，面向对象、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API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、跨平台等等；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更高级的语言，例如：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Python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Scala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等等；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631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基础环境准备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机器语言：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0000 0001 0101 0101 0000 0010</a:t>
            </a: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汇编语言：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0000 0001 0101 0101 0000 0010</a:t>
            </a: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0101 0101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Wingdings" panose="05000000000000000000" pitchFamily="2" charset="2"/>
              </a:rPr>
              <a:t> add</a:t>
            </a: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0000 0001 add 0000 0010</a:t>
            </a: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高级语言：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int a = 1;</a:t>
            </a: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int b = 2;</a:t>
            </a:r>
          </a:p>
          <a:p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int c = </a:t>
            </a:r>
            <a:r>
              <a:rPr lang="en-US" altLang="zh-CN" sz="20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a+b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;</a:t>
            </a: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73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基础环境准备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三、编程语言的组成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先引入一个问题：我们熟知的汉语这种自然语言是怎么组成的呢？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汉语：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 1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、常用汉字、词组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 2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、基础语法，把字句、被字句、主谓宾等等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 3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、典型范例，记叙文、论文、请假条、散文等等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 4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、书写工具，文房四宝、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Office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软件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 5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、翻译工具，人的大脑（需要理解好对方语言表达的具体含义）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不仅汉语如此，像英语等外语也可这样拆分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458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基础环境准备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计算机语言的组成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这里以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语言为例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1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、具有一定含义的单词，比如：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System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out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print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2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、基础语法结构要求，在书写代码时需要按照一定的格式，不能随便乱写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3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API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，对于人们大量使用的操作，不需要书写多次，写好一次之后可以给其他人使用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4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、书写代码的工具，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IDEA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Eclipse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txt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等等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5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、代码的翻译工具，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JDK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（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Java Development Kit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）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对于其他编程语言也是按照这种组成来组织的，大同小异。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四、我们学习什么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基础语言、常用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API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、针对实际问题的解决等等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3032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基础环境准备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五、工具的准备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JDK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的下载与安装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    https://www.oracle.com</a:t>
            </a: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IDEA</a:t>
            </a:r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的下载与安装</a:t>
            </a: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   https://www.jetbrains.com/idea/</a:t>
            </a: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45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基础环境准备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六、</a:t>
            </a:r>
            <a:r>
              <a:rPr lang="en-US" altLang="zh-CN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HelloWorld</a:t>
            </a:r>
            <a:r>
              <a:rPr lang="zh-CN" altLang="en-US" sz="20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程序</a:t>
            </a:r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public class HelloWorld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{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public static void main(String[ ] 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args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)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{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      </a:t>
            </a:r>
            <a:r>
              <a:rPr lang="en-US" altLang="zh-CN" sz="1600" dirty="0" err="1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System.out.println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(“HelloWorld”);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}</a:t>
            </a:r>
          </a:p>
          <a:p>
            <a:pPr lvl="1"/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}</a:t>
            </a: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lvl="1"/>
            <a:r>
              <a:rPr lang="zh-CN" altLang="en-US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上面程序的作用是向电脑的屏幕上输出一个字符串</a:t>
            </a:r>
            <a:r>
              <a:rPr lang="en-US" altLang="zh-CN" sz="1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HelloWorld</a:t>
            </a:r>
          </a:p>
          <a:p>
            <a:pPr lvl="1"/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457200" lvl="1" indent="0">
              <a:buNone/>
            </a:pPr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26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69A9-BE20-428F-9269-7B4D7E7B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1981" cy="67182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Java</a:t>
            </a:r>
            <a:r>
              <a:rPr lang="zh-CN" altLang="en-US" sz="2800" dirty="0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基础环境准备</a:t>
            </a:r>
            <a:endParaRPr lang="zh-CN" altLang="en-US" sz="2000" dirty="0">
              <a:latin typeface="Noto Sans S Chinese Black" panose="020B0A00000000000000" pitchFamily="34" charset="-122"/>
              <a:ea typeface="Noto Sans S Chinese Black" panose="020B0A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BB60F-50BF-4A72-B4DB-0A6628E1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210829"/>
          </a:xfrm>
        </p:spPr>
        <p:txBody>
          <a:bodyPr>
            <a:normAutofit/>
          </a:bodyPr>
          <a:lstStyle/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1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sz="20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157C4-38BE-47BB-B139-A088901D2126}"/>
              </a:ext>
            </a:extLst>
          </p:cNvPr>
          <p:cNvSpPr txBox="1"/>
          <p:nvPr/>
        </p:nvSpPr>
        <p:spPr>
          <a:xfrm>
            <a:off x="9700181" y="365126"/>
            <a:ext cx="153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Noto Sans S Chinese Black" panose="020B0A00000000000000" pitchFamily="34" charset="-122"/>
                <a:ea typeface="Noto Sans S Chinese Black" panose="020B0A00000000000000" pitchFamily="34" charset="-122"/>
              </a:rPr>
              <a:t>yunp.top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91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18688</TotalTime>
  <Words>623</Words>
  <Application>Microsoft Office PowerPoint</Application>
  <PresentationFormat>宽屏</PresentationFormat>
  <Paragraphs>509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Noto Sans S Chinese Black</vt:lpstr>
      <vt:lpstr>Noto Sans S Chinese Regular</vt:lpstr>
      <vt:lpstr>等线</vt:lpstr>
      <vt:lpstr>等线 Light</vt:lpstr>
      <vt:lpstr>Arial</vt:lpstr>
      <vt:lpstr>Office 主题​​</vt:lpstr>
      <vt:lpstr>Java基础环境准备</vt:lpstr>
      <vt:lpstr>Java基础环境准备</vt:lpstr>
      <vt:lpstr>Java基础环境准备</vt:lpstr>
      <vt:lpstr>Java基础环境准备</vt:lpstr>
      <vt:lpstr>Java基础环境准备</vt:lpstr>
      <vt:lpstr>Java基础环境准备</vt:lpstr>
      <vt:lpstr>Java基础环境准备</vt:lpstr>
      <vt:lpstr>Java基础环境准备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Java基础</dc:title>
  <dc:creator>hao mingming</dc:creator>
  <cp:lastModifiedBy>hao mingming</cp:lastModifiedBy>
  <cp:revision>16</cp:revision>
  <dcterms:created xsi:type="dcterms:W3CDTF">2020-07-17T03:30:57Z</dcterms:created>
  <dcterms:modified xsi:type="dcterms:W3CDTF">2020-07-30T03:54:45Z</dcterms:modified>
</cp:coreProperties>
</file>