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90" r:id="rId10"/>
    <p:sldId id="295" r:id="rId11"/>
    <p:sldId id="296" r:id="rId12"/>
    <p:sldId id="299" r:id="rId13"/>
    <p:sldId id="291" r:id="rId14"/>
    <p:sldId id="292" r:id="rId15"/>
    <p:sldId id="293" r:id="rId16"/>
    <p:sldId id="294" r:id="rId17"/>
    <p:sldId id="297" r:id="rId18"/>
    <p:sldId id="30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305" r:id="rId32"/>
    <p:sldId id="306" r:id="rId33"/>
    <p:sldId id="307" r:id="rId34"/>
    <p:sldId id="311" r:id="rId35"/>
    <p:sldId id="312" r:id="rId36"/>
    <p:sldId id="309" r:id="rId37"/>
    <p:sldId id="308" r:id="rId38"/>
    <p:sldId id="31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0D7-CFE1-4543-AD04-0D4EE75D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DDEB-FE0E-4519-BB46-3A414804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935F-4431-4D95-8995-AD6A8FF2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F6AB-74D5-4B3C-9E09-5516915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F637-BE5D-4235-A0CF-02AC7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8F93-4151-4122-96AB-E944C80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6A698-2012-4D62-BFB7-79BE041F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CEDD-BC92-4E7B-95D4-A6070E2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045F-5057-494E-8FD9-6779278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1537-ADF0-49CA-B91B-A4139B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F6C01-AE45-4D7B-BC3D-2D5A70E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407A8-B79C-447C-8F8A-CAA180DA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17E5-00DA-49FA-8EFA-02E71D6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E6C3-EF9F-4E8E-B50C-81127F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F3FA-54A8-4A98-9ACF-DE08DB8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24D-4E05-40F3-B202-ED26E47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6252-9D36-41CB-A46A-CDF5BE8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7780-1FCC-4FBA-8D80-49F9952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8762-C4DF-4F01-8EA6-0CB9A4B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5D82-B8F4-420A-8DF4-D7E5AC51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631-972E-458B-A093-B59D6480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821B-8D73-4070-975E-7CEF23E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B757-47AB-47EC-B9ED-BAF0400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8BD0-B609-4141-ADE2-ED123F2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C10-00CD-487F-9052-F4B3CE6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DB04-70C2-418B-9D2D-600A0B53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0E5-5563-4A32-8CF8-7F4778E0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14913-4C97-4203-BCE8-D24DBC2E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A46F-F737-4DE6-B165-5CD90EE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8B4D-62C4-4D26-A95F-56572F0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B5861-7F0E-4A58-AD5F-8CE7A825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EE62-FA6E-468C-9F71-1B12F4D0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C6C8A-2C01-4E1E-83F2-A2B3EAF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91561-3B52-49C6-A638-7C79968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C9F42-15E5-47D2-BF0D-BF147C5C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CAB9-8757-42F5-9547-1E7B11A5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E9B3-2DDC-46E2-9B03-BE8F821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1438B-67AF-4FFE-B2EE-E476395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C4AAA-7766-41E2-92F6-92F9201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5750-2CFA-4622-9FB1-411CF0A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84013-E0B3-4447-B73D-7D672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D42E4-D491-4075-A0FA-D8F9498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06778-D3E1-4E3D-97C0-8592B25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C3D00-33AF-4EAA-A16B-D1A42D2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DEB8B-811E-4EB7-A783-345F51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0469-E68C-4213-920F-5D169D4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A0-23BD-4A3F-BA57-1BB4CE4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0F44-6471-4CCB-A5F6-A536C075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CAC1F-6B7E-42CA-BA77-65860E80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FACC9-D639-4A49-A614-87FF30A5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C8299-731B-4F78-BE1A-8055733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0081-E1B3-4B80-94B9-2E2ADB4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C836-EF79-4BBB-98A0-D2E767AD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B16C4-2AAC-4395-9C45-D05CF4D5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AF96-5C89-4C0A-AD9E-8A70CA8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1C18-E84F-438F-A21A-AFB771B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9FCD5-C450-4231-ADAF-4EE9D8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625A-CE9D-44BC-8DF4-41F8038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92105-5A53-4BC3-895B-FC649EF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DF8-74E0-44B2-9A81-C7CC05B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1AA5-ADEA-4EF4-A237-F7655111D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3BAA-C3C8-42D9-A50C-194A472880E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EC2-5902-4EDA-B8F4-26A5A912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0C7C2-C365-4595-AEC2-DE2BD2F9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一、编程是什么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二、命名规范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的数据类型与变量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四、语句与运算符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五、编程的基础逻辑与程序执行顺序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六、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java.util.Scanner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七、自定义方法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八、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1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隐式转换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上面代码中报错的原因？第三行与第四行的不同？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第三行：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定义了一个变量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，将其赋值为两个常量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与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的和，只要两个常量符合条件则不报错，条件一，两个常量均为整数常量，自身没有超出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范围，条件二，两个常量的和没有超出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的范围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第四行：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这里是对于两个变量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进行加法操作，并且这两个变量均为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类型，进行加法后结构仍然为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，但是将其赋值给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变量时，其为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类型，但结果并没有超出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的有效范围，所以想要进行赋值，必须进行强转操作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D4A2E-E1A8-4633-B201-697331BC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2" y="1686658"/>
            <a:ext cx="2751058" cy="1425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B9434-BA69-456D-9A4B-FE678DFD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82" y="701037"/>
            <a:ext cx="782641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9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强转发生了什么？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E52F9-987C-4790-8F5C-9BAB1E94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2253"/>
            <a:ext cx="4854361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、将十进制数据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130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，转换成二进制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数据类型是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个字节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0000 0000   0000 0000   0000 0000   1000 0010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正数的原码、反吗、补码相同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、截取字节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byte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占用一个字节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1 000  0010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截取之后的部分，在计算机中为补码，进行识别时，发现最高位为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表示负数，按照负数的规则，从补码转换为原码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1000  0010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补码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       1000  0001     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减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1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       1111  1110     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取反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、符号位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64   32   16    8    4    2   1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1               1     1      1     1     1   1   0 </a:t>
            </a:r>
            <a:endParaRPr lang="zh-CN" altLang="en-US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23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四、语句、运算符、表达式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什么叫语句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?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在代码编写过程中，我们通常将以分号结尾的一句代码，或者一个独立的逻辑部分，称为一个语句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通过运算符连接在一起的代码称为表达式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1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常用运算符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、算术运算符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+  -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*  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正  负    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（取模、取余）   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++   --</a:t>
            </a:r>
          </a:p>
          <a:p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a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++ --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的顺序问题！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b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（取余） 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-5%2    5%2     -5%-2 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（余数的符号与左侧相同）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c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、跨类型运算：整数与小数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d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：连接符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、赋值运算符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=   +=    -=     /=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*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=    %/  </a:t>
            </a:r>
          </a:p>
          <a:p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赋值号的左边必须是一个变量！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31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、比较运算符（计算后的结果为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boolean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类型）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&gt;    &lt;   ==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=    &gt;=   &lt;=     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、逻辑运算符    （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true     0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false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&amp;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逻辑与       有假则假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|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逻辑或       有真则真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！  逻辑非       真变假    假变真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^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逻辑异或    相同为假，不同为真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&amp;&amp;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||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80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5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、位运算符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&lt;&lt;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左移动     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3&lt;&lt;2    3*2*2=12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空位补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，被移除的高位丢弃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&gt;&gt;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右移动     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3&gt;&gt;1    3/2=1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最高位是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，右移后空位补充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                                    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最高位是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，右移后空位补充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&gt;&gt;&gt;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无符号右移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3&gt;&gt;&gt;2   3/2=1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不考虑符号位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                                       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最高位无论是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或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，移动后空位都补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&amp;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按位与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|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按位或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~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按位取反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^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按位异或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49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6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、条件运算符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(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)?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：表达式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；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int a=10;   int b=10;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System.out.println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((3&gt;5)?(a++)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:(b++)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System.out.println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(“a==”+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a+”b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==”+b);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7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、分隔符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分号：一条语句的结束，一行中可以有多个由分号隔开的语句，建议一行写一个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空格：关键字的左右、运算符两段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换行：适当换行，方法与方法之间，代码段与代码段之间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63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运算符的分类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按照行为来分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算术运算符、赋值运算符、逻辑运算符、比较运算符、位运算符、条件运算符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按照关联关系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一元运算符（单元运算符）；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二元运算符（双元运算符）；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三元运算符（多元运算符）；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6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五、编程的基础逻辑与程序执行顺序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什么是逻辑？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这里所说的逻辑并不完全等价于数学中的逻辑，根据想要从事的编程工作方向不同逻辑的体现不同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、主要围绕着业务开发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如何完成购买操作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、主要围绕机器学习、算法操作等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这其中包含了很多数学公式，不免遇到数学问题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21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一、编程是什么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编程是用来解决工作与生活中问题的一种工具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怎么才能使用好这个工具呢？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、明确工作、生活中的问题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、工作、生活中的信息与工具之间的对应关系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、工具的使用规范与使用技巧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工作问题：为某个公司编写一个工资结算程序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1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我们现在要学习的逻辑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主要围绕着业务开发，明白事情是如何处理的，如何一步步做下来的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顺序结构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选择结构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循环结构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26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顺序结构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508A9-1AF8-4C97-97BA-92F2BC35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54" y="365126"/>
            <a:ext cx="531922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7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选择结构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 …else…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语句                                                  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嵌套语句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18399-1A4F-4A37-990C-770E7E51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6872"/>
            <a:ext cx="4778154" cy="2903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518B06-67BD-4416-92C5-D2C4B522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84" y="1394882"/>
            <a:ext cx="4835916" cy="5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If…elseif…elseif…else…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语句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C4E1A1-4B7D-4110-952D-034F74C6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94" y="1852857"/>
            <a:ext cx="713293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switch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语句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(byte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short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char)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Java1.7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开始支持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String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4A62E6-E173-4FD3-8EFC-18404CCA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12" y="1685473"/>
            <a:ext cx="5845047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循环结构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for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循环语句                                                  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for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循环嵌套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99E52E-0268-4977-A7C2-CE65ED5E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5" y="3213030"/>
            <a:ext cx="4328535" cy="1348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C743D9-EB0D-453F-B97D-B13B02DA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92" y="3140749"/>
            <a:ext cx="3909399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                                                                 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循环嵌套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4909A7-FCF3-4E23-80D5-14D0DB16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0" y="2295171"/>
            <a:ext cx="5082980" cy="1752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6D6A6B-F6F1-48E1-A45D-8F1B90BD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69" y="2256637"/>
            <a:ext cx="416088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do…while…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语句                                                    对比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C93A9A-875D-4874-A432-0D73376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810"/>
            <a:ext cx="5425910" cy="1714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7DB6BB-1706-472A-A63C-5E57E9D6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09" y="2172810"/>
            <a:ext cx="549449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5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break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与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continue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break: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结束其所在的循环的整个循环操作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continue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：结束其所在的循环的当次循环，并继续后续循环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65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六、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java.util.Scanner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27291-52FA-4D4D-8A18-AB7D968C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44" y="1917831"/>
            <a:ext cx="571549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二、命名规范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的关键字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关键字标识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官方指定的具有一定含义的单词，在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代码编写过程中需要大量使用，主要用来标识不同的作用。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表示数据类型：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short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long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float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double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boolean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char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表示代码逻辑：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for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switch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case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break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continue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default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表示数据值：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true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false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null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表示修饰：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public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protect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private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final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static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abstract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58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七、自定义方法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什么是方法？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在编程的过程中，我们可以将具有一定作用的多行代码作为一个整体，是的这个整体对外提供功能，这样的一个整体，就称为“方法”，在其他语言中也称为“函数”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方法就是一段具有独立功能的代码块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我们编写代码时的程序入口就是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提供的一个默认的方法，称为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main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方法，除此之外我们还可以定义自己的方法，从而将具有不同功能作用的代码区分开来。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提高代码的复用性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使得代码更加简洁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更易管理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00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自定义方法的格式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修饰符  返回值类型  方法名称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形式参数列表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{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方法体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return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返回值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}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修饰符：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对当前方法具有修饰作用，使其具有不同的特性，常用修饰符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public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protected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private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static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final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返回值类型：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当方法执行结束后，如果有结果需要返回给调用该方法的位置，对应的返回的数据的类型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方法名称：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根据自定义标识符的规则定义的具有表示作用的名称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9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形式参数：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当方法中执行的代码需要一些内容的支持时，需要指定形式参数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方法体：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完成某个功能的一行或者多行代码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return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的关键字，表示对于代码执行后的结果进行返回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返回值：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程序代码执行后，需要返回的结果，当然如果有不需要返回，则没有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return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相关的语句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69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自定义方法的调用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同一个类中的方法之间的调用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不同类的方法之间的调用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static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修饰符修饰的方法调用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00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方法重载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、在同一个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类中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、方法名称相同，形式参数列表不同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、形式参数的个数不同或形式参数对应位置的数据类型不同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03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可变长形式参数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B23D9-2722-4E42-A676-48DA75BA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90" y="186409"/>
            <a:ext cx="5654530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8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可以将前面编写的代码分别定义成不同的方法，实现更好的管理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732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八、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通过业务逻辑来看什么是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类？？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商家入驻平台，投放商品，打广告，消费者浏览网站下单购买商品，收货并且评价。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、这是大家都很熟悉的一个场景，叙述一下整个过程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、从整个过程中拆分不同的阶段，以及不同阶段要做的事，以及如何做的，是否需要前提条件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、根据不同阶段的划分，分析其中包含的角色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49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对开发中的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类进行划分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以描述业务中数据相关为主体的类，可以称为实体类（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JavaBean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大量的成员变量用来表示数据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少量的成员方法用来表示功能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以描述业务中功能为主的主体的类，可以称为功能类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少量的成员变量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大量的成员方法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49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类的组成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成员变量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成员方法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构造方法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构造代码块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静态代码块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局部代码块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的标识符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标识符指的是在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编程的过程中，除了官方指定的名称之外，为了更好的编程与区分，而定义的一串字符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主要起到表示作用，比如：包名、类名、方法名、变量名、常量名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标识符统一要求：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A-Z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a-z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0-9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$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_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数字不可以开头，见名知意，不可以与系统关键字重复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包名：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全部小写，使用公司域名倒过来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类名：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一个单词时，首字母大写，多个单词时，每个单词首字母都要大写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方法名：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一个单词时，整个单词都小写，多个单词时，第一个单词小写，从第二个单词开始首字母大写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999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根据不同的功能特点，将具有相似功能的方法集合到一起，成为一个类，并且通过类的划分更好的管理代码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53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标识符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变量名：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一个单词时，整个单词都小写，多个单词时，第一个单词小写，从第二个单词开始首字母大写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常量名：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一个单词时，全部大写，多个单词时，每个单词都要大写，不同单词之间使用下划线分割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8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的数据类型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什么是数据类型？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在编程的过程中我们需要使用到数据，这些数据按照一定的特征可以进行区分，从而划分为不同的类别，称为不同的数据类型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支持哪些数据类型？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基本数据类型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short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long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8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浮点数：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float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double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8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字符：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char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布尔：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boolean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true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false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引用数据类型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String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、数组、官方类、自定义类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4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整数的表示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byte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占用一个字节，共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8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位二进制，最高位位符号位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— — — — — — — —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0   1   1  1   1   1  1  1   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 +127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0   0   0  0   0   0  0  0    +0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1   0   0  0   0   0  0  0     -0       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计算机特殊标记为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-128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1   1   1  1   1   1  1  1     -127</a:t>
            </a: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浮点数的表示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float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，占用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个字节，共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位，由低到高为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0-31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            最高位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31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为符号位，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23-30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表示指数共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位，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0-22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表示尾数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double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，占用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个字节，共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64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位，由低到高为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0-63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            最高位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63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位符号位，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52-62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表示指数共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11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位，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0-51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表示尾数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Wingdings" panose="05000000000000000000" pitchFamily="2" charset="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59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的浮点数可以表示的有效尾数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EBC92B-BAB8-41E3-A13C-649134D3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63" y="677644"/>
            <a:ext cx="531922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语言基础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几点知识：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、整数的默认数据类型：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、浮点数的默认类型：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double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、数据类型的范围检查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、计算时数据类型的统一，自动向大范围的类型统一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5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、数据类型强制转换、数据类型隐式转换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10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21826</TotalTime>
  <Words>2527</Words>
  <Application>Microsoft Office PowerPoint</Application>
  <PresentationFormat>宽屏</PresentationFormat>
  <Paragraphs>2700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Noto Sans S Chinese Black</vt:lpstr>
      <vt:lpstr>Noto Sans S Chinese Regular</vt:lpstr>
      <vt:lpstr>等线</vt:lpstr>
      <vt:lpstr>等线 Light</vt:lpstr>
      <vt:lpstr>Arial</vt:lpstr>
      <vt:lpstr>Office 主题​​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</dc:title>
  <dc:creator>hao mingming</dc:creator>
  <cp:lastModifiedBy>hao mingming</cp:lastModifiedBy>
  <cp:revision>46</cp:revision>
  <dcterms:created xsi:type="dcterms:W3CDTF">2020-07-17T03:30:57Z</dcterms:created>
  <dcterms:modified xsi:type="dcterms:W3CDTF">2020-08-01T09:26:01Z</dcterms:modified>
</cp:coreProperties>
</file>