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300" r:id="rId7"/>
    <p:sldId id="301" r:id="rId8"/>
    <p:sldId id="344" r:id="rId9"/>
    <p:sldId id="345" r:id="rId10"/>
    <p:sldId id="346" r:id="rId11"/>
    <p:sldId id="343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onl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单击此处添加标题"/>
          <p:cNvSpPr txBox="1"/>
          <p:nvPr>
            <p:ph type="title" hasCustomPrompt="1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单击此处添加副标题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xfrm>
            <a:off x="914399" y="2130425"/>
            <a:ext cx="10363201" cy="1470026"/>
          </a:xfrm>
          <a:prstGeom prst="rect">
            <a:avLst/>
          </a:prstGeom>
        </p:spPr>
        <p:txBody>
          <a:bodyPr lIns="60958" tIns="60958" rIns="60958" bIns="60958"/>
          <a:lstStyle>
            <a:lvl1pPr algn="ctr" defTabSz="1219200">
              <a:lnSpc>
                <a:spcPct val="100000"/>
              </a:lnSpc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sz="quarter" idx="1" hasCustomPrompt="1"/>
          </p:nvPr>
        </p:nvSpPr>
        <p:spPr>
          <a:xfrm>
            <a:off x="1828799" y="3886200"/>
            <a:ext cx="8534401" cy="1752600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algn="ctr" defTabSz="1219200">
              <a:lnSpc>
                <a:spcPct val="100000"/>
              </a:lnSpc>
              <a:buSzTx/>
              <a:buFontTx/>
              <a:buNone/>
              <a:defRPr sz="4200">
                <a:solidFill>
                  <a:srgbClr val="888888"/>
                </a:solidFill>
              </a:defRPr>
            </a:lvl1pPr>
            <a:lvl2pPr marL="0" indent="0" algn="ctr" defTabSz="1219200">
              <a:lnSpc>
                <a:spcPct val="100000"/>
              </a:lnSpc>
              <a:buSzTx/>
              <a:buFontTx/>
              <a:buNone/>
              <a:defRPr sz="4200">
                <a:solidFill>
                  <a:srgbClr val="888888"/>
                </a:solidFill>
              </a:defRPr>
            </a:lvl2pPr>
            <a:lvl3pPr marL="0" indent="0" algn="ctr" defTabSz="1219200">
              <a:lnSpc>
                <a:spcPct val="100000"/>
              </a:lnSpc>
              <a:buSzTx/>
              <a:buFontTx/>
              <a:buNone/>
              <a:defRPr sz="4200">
                <a:solidFill>
                  <a:srgbClr val="888888"/>
                </a:solidFill>
              </a:defRPr>
            </a:lvl3pPr>
            <a:lvl4pPr marL="0" indent="0" algn="ctr" defTabSz="1219200">
              <a:lnSpc>
                <a:spcPct val="100000"/>
              </a:lnSpc>
              <a:buSzTx/>
              <a:buFontTx/>
              <a:buNone/>
              <a:defRPr sz="4200">
                <a:solidFill>
                  <a:srgbClr val="888888"/>
                </a:solidFill>
              </a:defRPr>
            </a:lvl4pPr>
            <a:lvl5pPr marL="0" indent="0" algn="ctr" defTabSz="1219200">
              <a:lnSpc>
                <a:spcPct val="100000"/>
              </a:lnSpc>
              <a:buSzTx/>
              <a:buFontTx/>
              <a:buNone/>
              <a:defRPr sz="4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241804" y="6373377"/>
            <a:ext cx="340597" cy="331072"/>
          </a:xfrm>
          <a:prstGeom prst="rect">
            <a:avLst/>
          </a:prstGeom>
        </p:spPr>
        <p:txBody>
          <a:bodyPr lIns="60958" tIns="60958" rIns="60958" bIns="60958"/>
          <a:lstStyle>
            <a:lvl1pPr defTabSz="1219200">
              <a:defRPr sz="1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单击此处添加标题"/>
          <p:cNvSpPr txBox="1"/>
          <p:nvPr>
            <p:ph type="title" hasCustomPrompt="1"/>
          </p:nvPr>
        </p:nvSpPr>
        <p:spPr>
          <a:xfrm>
            <a:off x="1523999" y="1322961"/>
            <a:ext cx="9144001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58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111" name="正文级别 1…"/>
          <p:cNvSpPr txBox="1"/>
          <p:nvPr>
            <p:ph type="body" sz="quarter" idx="1" hasCustomPrompt="1"/>
          </p:nvPr>
        </p:nvSpPr>
        <p:spPr>
          <a:xfrm>
            <a:off x="1523999" y="3602037"/>
            <a:ext cx="9144001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6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0" algn="ctr">
              <a:buSzTx/>
              <a:buFontTx/>
              <a:buNone/>
              <a:defRPr sz="16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0" algn="ctr">
              <a:buSzTx/>
              <a:buFontTx/>
              <a:buNone/>
              <a:defRPr sz="16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0" algn="ctr">
              <a:buSzTx/>
              <a:buFontTx/>
              <a:buNone/>
              <a:defRPr sz="16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0" algn="ctr">
              <a:buSzTx/>
              <a:buFontTx/>
              <a:buNone/>
              <a:defRPr sz="1600">
                <a:solidFill>
                  <a:srgbClr val="40404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单击此处添加副标题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7" y="571733"/>
            <a:ext cx="1923747" cy="846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2" name="文本框 7"/>
          <p:cNvSpPr txBox="1"/>
          <p:nvPr/>
        </p:nvSpPr>
        <p:spPr>
          <a:xfrm>
            <a:off x="4855845" y="4713605"/>
            <a:ext cx="6656705" cy="16103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r">
              <a:lnSpc>
                <a:spcPct val="130000"/>
              </a:lnSpc>
              <a:defRPr sz="3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/>
              <a:t>Vue</a:t>
            </a:r>
            <a:r>
              <a:rPr lang="zh-CN" altLang="en-US"/>
              <a:t>技术培训</a:t>
            </a:r>
            <a:endParaRPr sz="2800"/>
          </a:p>
          <a:p>
            <a:pPr algn="r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/>
              <a:t>讲座资源</a:t>
            </a:r>
            <a:r>
              <a:rPr lang="en-US" altLang="zh-CN" sz="2000"/>
              <a:t> git@github.com:plter/VueLecture202301.git</a:t>
            </a:r>
            <a:endParaRPr lang="en-US" altLang="zh-CN" sz="2000"/>
          </a:p>
          <a:p>
            <a:pPr algn="r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/>
              <a:t>陈少佳</a:t>
            </a:r>
            <a:r>
              <a:rPr lang="en-US" altLang="zh-CN" sz="2000"/>
              <a:t> </a:t>
            </a:r>
            <a:endParaRPr lang="en-US" altLang="zh-CN" sz="20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16"/>
          <p:cNvSpPr txBox="1"/>
          <p:nvPr/>
        </p:nvSpPr>
        <p:spPr>
          <a:xfrm>
            <a:off x="906780" y="492760"/>
            <a:ext cx="1530987" cy="4591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zh-CN" altLang="en-US"/>
              <a:t>认识</a:t>
            </a:r>
            <a:r>
              <a:rPr lang="en-US"/>
              <a:t>Vue</a:t>
            </a:r>
            <a:endParaRPr lang="en-US"/>
          </a:p>
        </p:txBody>
      </p:sp>
      <p:grpSp>
        <p:nvGrpSpPr>
          <p:cNvPr id="142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40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3" name="矩形 21"/>
          <p:cNvSpPr/>
          <p:nvPr/>
        </p:nvSpPr>
        <p:spPr>
          <a:xfrm>
            <a:off x="2287270" y="624840"/>
            <a:ext cx="9682441" cy="76202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文本框 24"/>
          <p:cNvSpPr txBox="1"/>
          <p:nvPr/>
        </p:nvSpPr>
        <p:spPr>
          <a:xfrm>
            <a:off x="923289" y="2352676"/>
            <a:ext cx="7040679" cy="864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595959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(发音为 /vjuː/，类似 view) 是一款用于构建用户界面的 JavaScript 框架。它基于标准 HTML、CSS 和 JavaScript 构建，并提供了一套声明式的、组件化的编程模型，帮助你高效地开发用户界面。无论是简单还是复杂的界面，Vue 都可以胜任。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文本框 37"/>
          <p:cNvSpPr txBox="1"/>
          <p:nvPr/>
        </p:nvSpPr>
        <p:spPr>
          <a:xfrm>
            <a:off x="923288" y="1588770"/>
            <a:ext cx="5283203" cy="4591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363636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b="1">
                <a:latin typeface="微软雅黑" panose="020B0503020204020204" charset="-122"/>
                <a:ea typeface="微软雅黑" panose="020B0503020204020204" charset="-122"/>
              </a:rPr>
              <a:t>什么是 Vue？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Screenshot 2023-01-05 at 15.2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155" y="4077335"/>
            <a:ext cx="5448300" cy="177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256270" y="2348865"/>
            <a:ext cx="3600450" cy="129603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03705" y="1557020"/>
            <a:ext cx="5904865" cy="273621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65" name="文本框 16"/>
          <p:cNvSpPr txBox="1"/>
          <p:nvPr/>
        </p:nvSpPr>
        <p:spPr>
          <a:xfrm>
            <a:off x="906780" y="492760"/>
            <a:ext cx="256921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zh-CN"/>
              <a:t>前端技术发展</a:t>
            </a:r>
            <a:r>
              <a:rPr lang="zh-CN"/>
              <a:t>简史</a:t>
            </a:r>
            <a:endParaRPr lang="zh-CN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人力资源</a:t>
            </a:r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外包服务</a:t>
            </a:r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灵活用工</a:t>
            </a:r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智能服务</a:t>
            </a:r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智能考试</a:t>
            </a:r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面试平台</a:t>
            </a:r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招聘</a:t>
            </a:r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猎头</a:t>
            </a:r>
          </a:p>
        </p:txBody>
      </p:sp>
      <p:sp>
        <p:nvSpPr>
          <p:cNvPr id="177" name="矩形 21"/>
          <p:cNvSpPr/>
          <p:nvPr/>
        </p:nvSpPr>
        <p:spPr>
          <a:xfrm>
            <a:off x="3486785" y="624840"/>
            <a:ext cx="8482965" cy="7620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479425" y="2781300"/>
            <a:ext cx="65214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HTML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245870" y="2919730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4322445" y="3357880"/>
            <a:ext cx="77914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HTML4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580" y="2421255"/>
            <a:ext cx="120523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Java Applet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7445" y="2421255"/>
            <a:ext cx="5461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Flash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15005" y="2564765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4769485" y="2013585"/>
            <a:ext cx="10452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Flash/Flex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9485" y="2469515"/>
            <a:ext cx="7277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JavaFx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9485" y="2925445"/>
            <a:ext cx="10706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SilverLight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22445" y="2564765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6383655" y="2426335"/>
            <a:ext cx="10452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Flash/Flex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51855" y="2564765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9706610" y="3166745"/>
            <a:ext cx="77914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HTML5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02650" y="2564765"/>
            <a:ext cx="10160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AngularJs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615170" y="2729230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10056495" y="2564765"/>
            <a:ext cx="59626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React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271250" y="2584450"/>
            <a:ext cx="38925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782935" y="2703195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7752080" y="2925445"/>
            <a:ext cx="358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4364990" y="3837305"/>
            <a:ext cx="66484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jQuery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"/>
          <p:cNvSpPr txBox="1"/>
          <p:nvPr/>
        </p:nvSpPr>
        <p:spPr>
          <a:xfrm>
            <a:off x="906780" y="492760"/>
            <a:ext cx="306578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en-US" altLang="zh-CN"/>
              <a:t>Flash/Flex</a:t>
            </a:r>
            <a:r>
              <a:rPr lang="zh-CN" altLang="en-US"/>
              <a:t>数据</a:t>
            </a:r>
            <a:r>
              <a:rPr lang="zh-CN" altLang="en-US"/>
              <a:t>绑定</a:t>
            </a:r>
            <a:endParaRPr lang="zh-CN" altLang="en-US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3850005" y="621030"/>
            <a:ext cx="8119745" cy="8001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052830"/>
            <a:ext cx="7597775" cy="5173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80550" y="2564765"/>
            <a:ext cx="1418590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配合框架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PureMVC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Cairngorm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8516620" y="3366135"/>
            <a:ext cx="5886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"/>
          <p:cNvSpPr txBox="1"/>
          <p:nvPr/>
        </p:nvSpPr>
        <p:spPr>
          <a:xfrm>
            <a:off x="906780" y="492760"/>
            <a:ext cx="306578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en-US" altLang="zh-CN"/>
              <a:t>AngularJS</a:t>
            </a:r>
            <a:r>
              <a:rPr lang="zh-CN" altLang="en-US"/>
              <a:t>开发</a:t>
            </a:r>
            <a:endParaRPr lang="zh-CN" altLang="en-US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3850005" y="621030"/>
            <a:ext cx="8119745" cy="8001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1125220"/>
            <a:ext cx="7708265" cy="49637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"/>
          <p:cNvSpPr txBox="1"/>
          <p:nvPr/>
        </p:nvSpPr>
        <p:spPr>
          <a:xfrm>
            <a:off x="906780" y="492760"/>
            <a:ext cx="306578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en-US" altLang="zh-CN"/>
              <a:t>React </a:t>
            </a:r>
            <a:r>
              <a:rPr lang="zh-CN" altLang="en-US"/>
              <a:t>开发</a:t>
            </a:r>
            <a:endParaRPr lang="zh-CN" altLang="en-US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2632075" y="624840"/>
            <a:ext cx="9337675" cy="7620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879475"/>
            <a:ext cx="7919720" cy="5580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"/>
          <p:cNvSpPr txBox="1"/>
          <p:nvPr/>
        </p:nvSpPr>
        <p:spPr>
          <a:xfrm>
            <a:off x="906780" y="492760"/>
            <a:ext cx="306578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en-US" altLang="zh-CN"/>
              <a:t>Vue </a:t>
            </a:r>
            <a:r>
              <a:rPr lang="zh-CN" altLang="en-US"/>
              <a:t>开发</a:t>
            </a:r>
            <a:endParaRPr lang="zh-CN" altLang="en-US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2632075" y="624840"/>
            <a:ext cx="9337675" cy="7620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52550"/>
            <a:ext cx="10248900" cy="4152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6"/>
          <p:cNvSpPr txBox="1"/>
          <p:nvPr/>
        </p:nvSpPr>
        <p:spPr>
          <a:xfrm>
            <a:off x="906780" y="492760"/>
            <a:ext cx="306578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>
                <a:solidFill>
                  <a:srgbClr val="00489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lvl1pPr>
          </a:lstStyle>
          <a:p>
            <a:r>
              <a:rPr lang="en-US" altLang="zh-CN"/>
              <a:t>Vue </a:t>
            </a:r>
            <a:r>
              <a:rPr lang="zh-CN" altLang="en-US"/>
              <a:t>渲染</a:t>
            </a:r>
            <a:r>
              <a:rPr lang="zh-CN" altLang="en-US"/>
              <a:t>流程</a:t>
            </a:r>
            <a:endParaRPr lang="zh-CN" altLang="en-US"/>
          </a:p>
        </p:txBody>
      </p:sp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3123565" y="621030"/>
            <a:ext cx="8846185" cy="8001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4120"/>
            <a:ext cx="12192000" cy="44297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34"/>
          <p:cNvGrpSpPr/>
          <p:nvPr/>
        </p:nvGrpSpPr>
        <p:grpSpPr>
          <a:xfrm>
            <a:off x="466090" y="621664"/>
            <a:ext cx="347107" cy="257573"/>
            <a:chOff x="0" y="0"/>
            <a:chExt cx="347106" cy="257571"/>
          </a:xfrm>
        </p:grpSpPr>
        <p:sp>
          <p:nvSpPr>
            <p:cNvPr id="166" name="矩形 19"/>
            <p:cNvSpPr/>
            <p:nvPr/>
          </p:nvSpPr>
          <p:spPr>
            <a:xfrm>
              <a:off x="-1" y="-1"/>
              <a:ext cx="189979" cy="190209"/>
            </a:xfrm>
            <a:prstGeom prst="rect">
              <a:avLst/>
            </a:prstGeom>
            <a:solidFill>
              <a:srgbClr val="0048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矩形 20"/>
            <p:cNvSpPr/>
            <p:nvPr/>
          </p:nvSpPr>
          <p:spPr>
            <a:xfrm>
              <a:off x="228765" y="139088"/>
              <a:ext cx="118342" cy="118484"/>
            </a:xfrm>
            <a:prstGeom prst="rect">
              <a:avLst/>
            </a:prstGeom>
            <a:solidFill>
              <a:srgbClr val="00489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0" name="矩形 29"/>
          <p:cNvSpPr/>
          <p:nvPr/>
        </p:nvSpPr>
        <p:spPr>
          <a:xfrm>
            <a:off x="0" y="6472554"/>
            <a:ext cx="12192000" cy="391797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文本框 4"/>
          <p:cNvSpPr txBox="1"/>
          <p:nvPr/>
        </p:nvSpPr>
        <p:spPr>
          <a:xfrm>
            <a:off x="2122183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人力资源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外包服务</a:t>
            </a:r>
            <a:endParaRPr sz="1800"/>
          </a:p>
        </p:txBody>
      </p:sp>
      <p:sp>
        <p:nvSpPr>
          <p:cNvPr id="174" name="文本框 6"/>
          <p:cNvSpPr txBox="1"/>
          <p:nvPr/>
        </p:nvSpPr>
        <p:spPr>
          <a:xfrm>
            <a:off x="5496121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灵活用工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智能服务</a:t>
            </a:r>
            <a:endParaRPr sz="1800"/>
          </a:p>
        </p:txBody>
      </p:sp>
      <p:sp>
        <p:nvSpPr>
          <p:cNvPr id="175" name="文本框 7"/>
          <p:cNvSpPr txBox="1"/>
          <p:nvPr/>
        </p:nvSpPr>
        <p:spPr>
          <a:xfrm>
            <a:off x="7185856" y="4868546"/>
            <a:ext cx="8153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智能考试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面试平台</a:t>
            </a:r>
            <a:endParaRPr sz="1800"/>
          </a:p>
        </p:txBody>
      </p:sp>
      <p:sp>
        <p:nvSpPr>
          <p:cNvPr id="176" name="文本框 8"/>
          <p:cNvSpPr txBox="1"/>
          <p:nvPr/>
        </p:nvSpPr>
        <p:spPr>
          <a:xfrm>
            <a:off x="9047861" y="4868546"/>
            <a:ext cx="459739" cy="675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招聘</a:t>
            </a:r>
            <a:endParaRPr sz="1800"/>
          </a:p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800"/>
              <a:t>猎头</a:t>
            </a:r>
            <a:endParaRPr sz="1800"/>
          </a:p>
        </p:txBody>
      </p:sp>
      <p:sp>
        <p:nvSpPr>
          <p:cNvPr id="177" name="矩形 21"/>
          <p:cNvSpPr/>
          <p:nvPr/>
        </p:nvSpPr>
        <p:spPr>
          <a:xfrm>
            <a:off x="911860" y="624840"/>
            <a:ext cx="11057890" cy="76200"/>
          </a:xfrm>
          <a:prstGeom prst="rect">
            <a:avLst/>
          </a:prstGeom>
          <a:solidFill>
            <a:srgbClr val="00489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5495925" y="2997200"/>
            <a:ext cx="6858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谢谢！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/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Arial</vt:lpstr>
      <vt:lpstr>Arial Black</vt:lpstr>
      <vt:lpstr>微软雅黑</vt:lpstr>
      <vt:lpstr>汉仪旗黑</vt:lpstr>
      <vt:lpstr>思源黑体 CN Bold</vt:lpstr>
      <vt:lpstr>汉仪中黑KW</vt:lpstr>
      <vt:lpstr>思源黑体 CN Normal</vt:lpstr>
      <vt:lpstr>Source Han Sans CN Bold Bold</vt:lpstr>
      <vt:lpstr>Thonburi</vt:lpstr>
      <vt:lpstr>Roboto Regular</vt:lpstr>
      <vt:lpstr>宋体</vt:lpstr>
      <vt:lpstr>Arial Unicode MS</vt:lpstr>
      <vt:lpstr>汉仪书宋二KW</vt:lpstr>
      <vt:lpstr>Calibri Light</vt:lpstr>
      <vt:lpstr>Helvetica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梦宇</cp:lastModifiedBy>
  <cp:revision>105</cp:revision>
  <dcterms:created xsi:type="dcterms:W3CDTF">2023-01-06T07:55:49Z</dcterms:created>
  <dcterms:modified xsi:type="dcterms:W3CDTF">2023-01-06T07:55:49Z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270ACEC1F5FE4F9999C062945758F3FC</vt:lpwstr>
  </property>
  <property fmtid="{D5CDD505-2E9C-101B-9397-08002B2CF9AE}" pid="3" name="KSOProductBuildVer">
    <vt:lpwstr>2052-4.5.0.7405</vt:lpwstr>
  </property>
</Properties>
</file>