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工具选择建议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YUNP.TOP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依赖项管理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👍</a:t>
            </a:r>
          </a:p>
          <a:p>
            <a:r>
              <a:rPr lang="en-US" dirty="0" err="1" smtClean="0"/>
              <a:t>cnpm</a:t>
            </a:r>
            <a:r>
              <a:rPr lang="en-US" dirty="0" smtClean="0"/>
              <a:t> </a:t>
            </a:r>
            <a:r>
              <a:rPr lang="en-US" dirty="0"/>
              <a:t>👍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yarn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</a:p>
          <a:p>
            <a:r>
              <a:rPr lang="en-US" dirty="0" smtClean="0"/>
              <a:t>gulp 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0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打包工具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👍</a:t>
            </a:r>
          </a:p>
          <a:p>
            <a:r>
              <a:rPr lang="en-US" dirty="0" smtClean="0"/>
              <a:t>Parcel 👍</a:t>
            </a:r>
          </a:p>
          <a:p>
            <a:r>
              <a:rPr lang="en-US" dirty="0" err="1" smtClean="0"/>
              <a:t>Browserify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433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</TotalTime>
  <Words>25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华文中宋</vt:lpstr>
      <vt:lpstr>Arial</vt:lpstr>
      <vt:lpstr>Parcel</vt:lpstr>
      <vt:lpstr>工具选择建议</vt:lpstr>
      <vt:lpstr>依赖项管理</vt:lpstr>
      <vt:lpstr>构建工具</vt:lpstr>
      <vt:lpstr>打包工具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工具选择建议</dc:title>
  <dc:creator>Microsoft Office User</dc:creator>
  <cp:lastModifiedBy>Microsoft Office User</cp:lastModifiedBy>
  <cp:revision>10</cp:revision>
  <dcterms:created xsi:type="dcterms:W3CDTF">2018-12-22T00:58:55Z</dcterms:created>
  <dcterms:modified xsi:type="dcterms:W3CDTF">2018-12-22T01:05:28Z</dcterms:modified>
</cp:coreProperties>
</file>