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 伪类伪对象选择器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CSS 伪类伪对象选择器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伪类选择器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伪类选择器：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1.E:hover：鼠标悬停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2.A标签相关：</a:t>
            </a:r>
          </a:p>
          <a:p>
            <a:pPr lvl="3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E:link：设置超链接a在未被访问前的样式</a:t>
            </a:r>
          </a:p>
          <a:p>
            <a:pPr lvl="3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E:visited：设置超链接a在其链接地址已被访问过时的样式</a:t>
            </a:r>
          </a:p>
          <a:p>
            <a:pPr lvl="3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E:active：设置元素在被用户激活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3.CSS3新增</a:t>
            </a:r>
          </a:p>
          <a:p>
            <a:pPr lvl="3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E:nth-child(n)：匹配父元素的第n个子元素E</a:t>
            </a:r>
          </a:p>
          <a:p>
            <a:pPr lvl="3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E:last-child：匹配父元素的最后一个子元素E</a:t>
            </a:r>
          </a:p>
          <a:p>
            <a:pPr lvl="3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E:first-child：匹配父元素的第一个子元素E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伪对象选择器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伪对象选择器：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1.E:before：设置在对象前（依据对象树的逻辑结构）发生的内容。用来和content属性一起使用，并且必须定义content属性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2.E:after：设置在对象后（依据对象树的逻辑结构）发生的内容。用来和content属性一起使用，并且必须定义content属性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