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关系选择器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 关系选择器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关系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关系选择器：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1.包含选择器 （E F）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2.子选择器 （E &gt; F）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3.相邻选择器 (E+F)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4.兄弟选择器 (E~F)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