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属性选择器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 属性选择器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属性选择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属性选择器：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1.E[attr]：具有attr属性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2.E[attr=“val”]：具有attr=val的属性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3.E[att~=“val”]：选择具有att属性且属性值为一用空格分隔的字词列表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4.E[att^=“val”]：选择具有att属性且属性值为以val开头的字符串的E元素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5.E[att$=“val”]：选择具有att属性且属性值为以val结尾的字符串的E元素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6.E[att*="val"] ：选择具有att属性且属性值为包含val的字符串的E元素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7.E[att|=“val"]：选择具有att属性且属性值为以val开头并用连接符"-"分隔的字符串的E元素，如果属性值仅为val，也将被选择</a:t>
            </a:r>
          </a:p>
          <a:p>
            <a:pPr lvl="1" algn="l">
              <a:defRPr sz="20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