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开发前的准备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开发前的准备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开发工具…"/>
          <p:cNvSpPr txBox="1"/>
          <p:nvPr>
            <p:ph type="ctrTitle"/>
          </p:nvPr>
        </p:nvSpPr>
        <p:spPr>
          <a:xfrm>
            <a:off x="6482245" y="3870768"/>
            <a:ext cx="4733063" cy="2667372"/>
          </a:xfrm>
          <a:prstGeom prst="rect">
            <a:avLst/>
          </a:prstGeom>
        </p:spPr>
        <p:txBody>
          <a:bodyPr anchor="t"/>
          <a:lstStyle/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1.开发工具</a:t>
            </a:r>
          </a:p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2.浏览器</a:t>
            </a:r>
          </a:p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3.插件安装</a:t>
            </a:r>
          </a:p>
          <a:p>
            <a:pPr algn="l">
              <a:defRPr sz="32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4.电脑配置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开发工具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开发工具：</a:t>
            </a:r>
          </a:p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IDE（Integrated Development Environment）：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1.WebStorm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2.HBuilder</a:t>
            </a:r>
          </a:p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编辑器：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3.Sublime text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4.Atom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浏览器：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浏览器：</a:t>
            </a:r>
          </a:p>
          <a:p>
            <a:pPr algn="l">
              <a:defRPr sz="22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</p:txBody>
      </p:sp>
      <p:pic>
        <p:nvPicPr>
          <p:cNvPr id="129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  <p:pic>
        <p:nvPicPr>
          <p:cNvPr id="130" name="QQ20171004-233935@2x.png" descr="QQ20171004-233935@2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28950" y="3511550"/>
            <a:ext cx="8791581" cy="1946854"/>
          </a:xfrm>
          <a:prstGeom prst="rect">
            <a:avLst/>
          </a:prstGeom>
          <a:ln w="3175">
            <a:miter lim="400000"/>
          </a:ln>
        </p:spPr>
      </p:pic>
      <p:pic>
        <p:nvPicPr>
          <p:cNvPr id="131" name="QQ20171004-234150@2x.png" descr="QQ20171004-234150@2x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09450" y="3571038"/>
            <a:ext cx="1803177" cy="1827878"/>
          </a:xfrm>
          <a:prstGeom prst="rect">
            <a:avLst/>
          </a:prstGeom>
          <a:ln w="3175">
            <a:miter lim="400000"/>
          </a:ln>
        </p:spPr>
      </p:pic>
      <p:pic>
        <p:nvPicPr>
          <p:cNvPr id="132" name="QQ20171004-234251@2x.png" descr="QQ20171004-234251@2x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44800" y="5969000"/>
            <a:ext cx="1668138" cy="1529127"/>
          </a:xfrm>
          <a:prstGeom prst="rect">
            <a:avLst/>
          </a:prstGeom>
          <a:ln w="3175">
            <a:miter lim="400000"/>
          </a:ln>
        </p:spPr>
      </p:pic>
      <p:pic>
        <p:nvPicPr>
          <p:cNvPr id="133" name="QQ20171004-234310@2x.png" descr="QQ20171004-234310@2x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72275" y="6070600"/>
            <a:ext cx="1304931" cy="1423561"/>
          </a:xfrm>
          <a:prstGeom prst="rect">
            <a:avLst/>
          </a:prstGeom>
          <a:ln w="3175">
            <a:miter lim="400000"/>
          </a:ln>
        </p:spPr>
      </p:pic>
      <p:pic>
        <p:nvPicPr>
          <p:cNvPr id="134" name="QQ20171004-234229@2x.png" descr="QQ20171004-234229@2x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318750" y="5981700"/>
            <a:ext cx="1440114" cy="142356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插件安装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插件安装：</a:t>
            </a:r>
          </a:p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1.PostMan</a:t>
            </a:r>
          </a:p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2.JSON Viewer</a:t>
            </a:r>
          </a:p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3.LiveReload</a:t>
            </a:r>
          </a:p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4.React Developer Tools</a:t>
            </a:r>
          </a:p>
        </p:txBody>
      </p:sp>
      <p:pic>
        <p:nvPicPr>
          <p:cNvPr id="137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电脑配置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电脑配置：</a:t>
            </a:r>
          </a:p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4G内存</a:t>
            </a:r>
          </a:p>
        </p:txBody>
      </p:sp>
      <p:pic>
        <p:nvPicPr>
          <p:cNvPr id="14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4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