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绘制三角形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绘制三角形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绘制三角形：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>
            <a:lvl1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绘制三角形：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