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57480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532692" y="5825666"/>
            <a:ext cx="6682617" cy="36968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532692" y="4369250"/>
            <a:ext cx="6682617" cy="67448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4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half" idx="13"/>
          </p:nvPr>
        </p:nvSpPr>
        <p:spPr>
          <a:xfrm>
            <a:off x="3721695" y="1762571"/>
            <a:ext cx="8304611" cy="62284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4747606" y="2168069"/>
            <a:ext cx="6244678" cy="37792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532692" y="6052745"/>
            <a:ext cx="6682617" cy="9083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532692" y="6993501"/>
            <a:ext cx="6682617" cy="7217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7732298" y="7666629"/>
            <a:ext cx="275294" cy="28078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532692" y="3822503"/>
            <a:ext cx="6682617" cy="210859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8011869" y="2168069"/>
            <a:ext cx="3406189" cy="52552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29943" y="2168069"/>
            <a:ext cx="3406188" cy="254653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29943" y="4803810"/>
            <a:ext cx="3406188" cy="26195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329943" y="3425115"/>
            <a:ext cx="7088115" cy="4014436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8011869" y="3425115"/>
            <a:ext cx="3406189" cy="40144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29943" y="3425115"/>
            <a:ext cx="3406188" cy="4014436"/>
          </a:xfrm>
          <a:prstGeom prst="rect">
            <a:avLst/>
          </a:prstGeom>
        </p:spPr>
        <p:txBody>
          <a:bodyPr anchor="ctr"/>
          <a:lstStyle>
            <a:lvl1pPr marL="293914" indent="-293914" algn="l">
              <a:spcBef>
                <a:spcPts val="3200"/>
              </a:spcBef>
              <a:buSzPct val="75000"/>
              <a:buChar char="•"/>
              <a:defRPr sz="2400"/>
            </a:lvl1pPr>
            <a:lvl2pPr marL="636814" indent="-293914" algn="l">
              <a:spcBef>
                <a:spcPts val="3200"/>
              </a:spcBef>
              <a:buSzPct val="75000"/>
              <a:buChar char="•"/>
              <a:defRPr sz="2400"/>
            </a:lvl2pPr>
            <a:lvl3pPr marL="979714" indent="-293914" algn="l">
              <a:spcBef>
                <a:spcPts val="3200"/>
              </a:spcBef>
              <a:buSzPct val="75000"/>
              <a:buChar char="•"/>
              <a:defRPr sz="2400"/>
            </a:lvl3pPr>
            <a:lvl4pPr marL="1322614" indent="-293914" algn="l">
              <a:spcBef>
                <a:spcPts val="3200"/>
              </a:spcBef>
              <a:buSzPct val="75000"/>
              <a:buChar char="•"/>
              <a:defRPr sz="2400"/>
            </a:lvl4pPr>
            <a:lvl5pPr marL="1665514" indent="-293914" algn="l">
              <a:spcBef>
                <a:spcPts val="3200"/>
              </a:spcBef>
              <a:buSzPct val="75000"/>
              <a:buChar char="•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4329943" y="2573568"/>
            <a:ext cx="7088115" cy="4606464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011869" y="50146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8015840" y="23302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4329943" y="2330269"/>
            <a:ext cx="3406188" cy="50930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32692" y="2808757"/>
            <a:ext cx="6682617" cy="21085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32692" y="4974119"/>
            <a:ext cx="6682617" cy="721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732298" y="7670684"/>
            <a:ext cx="275294" cy="280781"/>
          </a:xfrm>
          <a:prstGeom prst="rect">
            <a:avLst/>
          </a:prstGeom>
          <a:ln w="3175">
            <a:miter lim="400000"/>
          </a:ln>
        </p:spPr>
        <p:txBody>
          <a:bodyPr wrap="none" lIns="32439" tIns="32439" rIns="32439" bIns="32439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SS 尺寸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CSS 尺寸</a:t>
            </a:r>
          </a:p>
        </p:txBody>
      </p:sp>
      <p:pic>
        <p:nvPicPr>
          <p:cNvPr id="120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相对长度单位（像素）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相对长度单位（像素）：</a:t>
            </a:r>
          </a:p>
          <a:p>
            <a:pPr lvl="1" algn="l">
              <a:defRPr sz="20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1in = 2.54cm = 25.4 mm = 101.6q = 72pt = 6pc = 96px</a:t>
            </a:r>
          </a:p>
          <a:p>
            <a:pPr lvl="1" algn="l">
              <a:defRPr sz="20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</a:p>
        </p:txBody>
      </p:sp>
      <p:pic>
        <p:nvPicPr>
          <p:cNvPr id="123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em与rem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em与rem：</a:t>
            </a:r>
          </a:p>
          <a:p>
            <a:pPr lvl="1" algn="l">
              <a:defRPr sz="20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em：相对于当前对象内文本的字体尺寸</a:t>
            </a:r>
          </a:p>
          <a:p>
            <a:pPr lvl="1" algn="l">
              <a:defRPr sz="20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rem：相对于根元素(即html元素)font-size计算值的倍数</a:t>
            </a:r>
          </a:p>
          <a:p>
            <a:pPr lvl="1" algn="l">
              <a:defRPr sz="20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</a:p>
        </p:txBody>
      </p:sp>
      <p:pic>
        <p:nvPicPr>
          <p:cNvPr id="126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谢谢您的观看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谢谢您的观看</a:t>
            </a:r>
          </a:p>
        </p:txBody>
      </p:sp>
      <p:pic>
        <p:nvPicPr>
          <p:cNvPr id="129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