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基础选择器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CSS基础选择器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类选择器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1.类选择器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2.ID选择器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3.元素选择器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4.通用选择器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类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类选择器：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语法：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E.myclass{ sRules }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例子：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.myclass{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color:red;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}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D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ID选择器：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语法：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E#myid{ sRules }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例子：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#myid{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color:red;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}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元素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元素选择器：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语法：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E{ sRules }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例子：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p{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color:red;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}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通用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通用选择器：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语法：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*{ sRules }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例子：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*{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padding:0;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margin:0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}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