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属性1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CSS属性1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背景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1.背景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2.颜色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背景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背景：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background-color：背景颜色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background-image：背景图片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background-repeat：图片重复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background-position：位置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background-size：尺寸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background-attachment：fixed | local | scroll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background：复合属性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 顺序：image repeat attachment  position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颜色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颜色：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color：颜色名称、十六进制、RGB、RGBA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transparent：透明属性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opacity：透明度，取值范围：0~1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