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属性2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CSS属性2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字体…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/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1.字体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2.文本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字体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字体：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font-style：normal | italic | oblique  默认值：normal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font-weight：normal | bold | bolder | lighter 默认值：normal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font-size：&lt;absolute-size&gt; | &lt;relative-size&gt;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font-family：字体样式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font：复合属性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顺序：style weight size family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文本：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text-indent：缩进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text-overflow：clip | ellipsis ：文本溢出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text-align：left | center | right 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text-transform：none | capitalize | uppercase | lowercase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text-decoration：none | underline | overline | line-through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text-shadow：none | &lt;shadow&gt;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letter-spacing：normal | &lt;length&gt;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文本：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word-spacing：normal | &lt;length&gt;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word-wrap：normal | break-word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