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属性3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CSS属性3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列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列表：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list-style-image：none | &lt;url&gt;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list-style-position：outside | inside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list-style-type：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list-style：[ list-style-image ] || [ list-style-position ] || [ list-style-type ]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