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4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CSS属性4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布局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布局：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display：inline|block|inline-block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float：left|right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clear：left | right | both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visibility：visible | hidden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overflow：visible | hidden | scroll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档流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文档流：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元素在没有浮动和绝对定位时的正常布局方式，从左到右或者从上到下排列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脱离文档流：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当使用浮动或者定位时，可以脱离文档流，让文档不在按照标准的从上到下或者从左到右的方式排列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