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属性5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CSS属性5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定位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定位：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postion：static | relative | absolute | fixed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默认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默认：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static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 无特殊定位，对象遵循正常文档流。top，right，bottom，left等属性不会被应用。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默认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默认：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relative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 对象遵循正常文档流，但将依据top，right，bottom，left等属性在正常文档流中偏移位置。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默认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默认：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absolute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 对象脱离正常文档流，使用top，right，bottom，left等属性进行绝对定位。而其层叠通过z-index属性定义。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默认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默认：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fixed</a:t>
            </a:r>
          </a:p>
          <a:p>
            <a:pPr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    对象脱离正常文档流，使用top，right，bottom，left等属性以窗口为参考点进行定位，当出现滚动条时，对象不会随着滚动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8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