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S属性6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CSS属性6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标准盒子模型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标准盒子模型：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1.外边距：margin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2.内边距：padding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3.边框：border</a:t>
            </a:r>
          </a:p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怪异盒子模型：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   1.box-sizing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  <p:pic>
        <p:nvPicPr>
          <p:cNvPr id="126" name="hezi.png" descr="hez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5597" y="2855340"/>
            <a:ext cx="7791329" cy="6012207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29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