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3 动画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CSS3 动画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nimation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animation：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名称：animation-name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时间：animation-duration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曲线：animation-timing-function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延时：animation-delay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次数：animation-iteration-count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反向：animation-direction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