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57480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532692" y="5825666"/>
            <a:ext cx="6682617" cy="36968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4532692" y="4369250"/>
            <a:ext cx="6682617" cy="67448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4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half" idx="13"/>
          </p:nvPr>
        </p:nvSpPr>
        <p:spPr>
          <a:xfrm>
            <a:off x="3721695" y="1762571"/>
            <a:ext cx="8304611" cy="62284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4747606" y="2168069"/>
            <a:ext cx="6244678" cy="37792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532692" y="6052745"/>
            <a:ext cx="6682617" cy="9083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532692" y="6993501"/>
            <a:ext cx="6682617" cy="72178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7732298" y="7666629"/>
            <a:ext cx="275294" cy="28078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532692" y="3822503"/>
            <a:ext cx="6682617" cy="210859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8011869" y="2168069"/>
            <a:ext cx="3406189" cy="52552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29943" y="2168069"/>
            <a:ext cx="3406188" cy="2546532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29943" y="4803810"/>
            <a:ext cx="3406188" cy="261952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329943" y="3425115"/>
            <a:ext cx="7088115" cy="4014436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8011869" y="3425115"/>
            <a:ext cx="3406189" cy="40144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29943" y="2046420"/>
            <a:ext cx="7088115" cy="137869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29943" y="3425115"/>
            <a:ext cx="3406188" cy="4014436"/>
          </a:xfrm>
          <a:prstGeom prst="rect">
            <a:avLst/>
          </a:prstGeom>
        </p:spPr>
        <p:txBody>
          <a:bodyPr anchor="ctr"/>
          <a:lstStyle>
            <a:lvl1pPr marL="293914" indent="-293914" algn="l">
              <a:spcBef>
                <a:spcPts val="3200"/>
              </a:spcBef>
              <a:buSzPct val="75000"/>
              <a:buChar char="•"/>
              <a:defRPr sz="2400"/>
            </a:lvl1pPr>
            <a:lvl2pPr marL="636814" indent="-293914" algn="l">
              <a:spcBef>
                <a:spcPts val="3200"/>
              </a:spcBef>
              <a:buSzPct val="75000"/>
              <a:buChar char="•"/>
              <a:defRPr sz="2400"/>
            </a:lvl2pPr>
            <a:lvl3pPr marL="979714" indent="-293914" algn="l">
              <a:spcBef>
                <a:spcPts val="3200"/>
              </a:spcBef>
              <a:buSzPct val="75000"/>
              <a:buChar char="•"/>
              <a:defRPr sz="2400"/>
            </a:lvl3pPr>
            <a:lvl4pPr marL="1322614" indent="-293914" algn="l">
              <a:spcBef>
                <a:spcPts val="3200"/>
              </a:spcBef>
              <a:buSzPct val="75000"/>
              <a:buChar char="•"/>
              <a:defRPr sz="2400"/>
            </a:lvl4pPr>
            <a:lvl5pPr marL="1665514" indent="-293914" algn="l">
              <a:spcBef>
                <a:spcPts val="3200"/>
              </a:spcBef>
              <a:buSzPct val="75000"/>
              <a:buChar char="•"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4329943" y="2573568"/>
            <a:ext cx="7088115" cy="4606464"/>
          </a:xfrm>
          <a:prstGeom prst="rect">
            <a:avLst/>
          </a:prstGeom>
        </p:spPr>
        <p:txBody>
          <a:bodyPr anchor="ctr"/>
          <a:lstStyle>
            <a:lvl1pPr marL="395111" indent="-395111" algn="l">
              <a:spcBef>
                <a:spcPts val="4200"/>
              </a:spcBef>
              <a:buSzPct val="75000"/>
              <a:buChar char="•"/>
              <a:defRPr sz="3200"/>
            </a:lvl1pPr>
            <a:lvl2pPr marL="839611" indent="-395111" algn="l">
              <a:spcBef>
                <a:spcPts val="4200"/>
              </a:spcBef>
              <a:buSzPct val="75000"/>
              <a:buChar char="•"/>
              <a:defRPr sz="3200"/>
            </a:lvl2pPr>
            <a:lvl3pPr marL="1284111" indent="-395111" algn="l">
              <a:spcBef>
                <a:spcPts val="4200"/>
              </a:spcBef>
              <a:buSzPct val="75000"/>
              <a:buChar char="•"/>
              <a:defRPr sz="3200"/>
            </a:lvl3pPr>
            <a:lvl4pPr marL="1728611" indent="-395111" algn="l">
              <a:spcBef>
                <a:spcPts val="4200"/>
              </a:spcBef>
              <a:buSzPct val="75000"/>
              <a:buChar char="•"/>
              <a:defRPr sz="3200"/>
            </a:lvl4pPr>
            <a:lvl5pPr marL="2173111" indent="-395111" algn="l">
              <a:spcBef>
                <a:spcPts val="4200"/>
              </a:spcBef>
              <a:buSzPct val="75000"/>
              <a:buChar char="•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8011869" y="50146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8015840" y="2330269"/>
            <a:ext cx="3406189" cy="24086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4329943" y="2330269"/>
            <a:ext cx="3406188" cy="50930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32692" y="2808757"/>
            <a:ext cx="6682617" cy="21085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32692" y="4974119"/>
            <a:ext cx="6682617" cy="721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439" tIns="32439" rIns="32439" bIns="32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732298" y="7670684"/>
            <a:ext cx="275294" cy="280781"/>
          </a:xfrm>
          <a:prstGeom prst="rect">
            <a:avLst/>
          </a:prstGeom>
          <a:ln w="3175">
            <a:miter lim="400000"/>
          </a:ln>
        </p:spPr>
        <p:txBody>
          <a:bodyPr wrap="none" lIns="32439" tIns="32439" rIns="32439" bIns="3243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SS3 媒体查询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CSS3 媒体查询</a:t>
            </a:r>
          </a:p>
        </p:txBody>
      </p:sp>
      <p:pic>
        <p:nvPicPr>
          <p:cNvPr id="120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媒体查询：…"/>
          <p:cNvSpPr txBox="1"/>
          <p:nvPr>
            <p:ph type="ctrTitle"/>
          </p:nvPr>
        </p:nvSpPr>
        <p:spPr>
          <a:xfrm>
            <a:off x="2968752" y="2939570"/>
            <a:ext cx="9810495" cy="4411047"/>
          </a:xfrm>
          <a:prstGeom prst="rect">
            <a:avLst/>
          </a:prstGeom>
        </p:spPr>
        <p:txBody>
          <a:bodyPr anchor="t"/>
          <a:lstStyle/>
          <a:p>
            <a:pPr algn="l">
              <a:defRPr sz="2600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t>媒体查询：</a:t>
            </a:r>
          </a:p>
          <a:p>
            <a:pPr lvl="1"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min-width：最小宽度</a:t>
            </a:r>
          </a:p>
          <a:p>
            <a:pPr lvl="1"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max-width：最大宽度</a:t>
            </a:r>
          </a:p>
          <a:p>
            <a:pPr lvl="1"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min-height：最小高度</a:t>
            </a:r>
          </a:p>
          <a:p>
            <a:pPr lvl="1"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max-height：最大高度</a:t>
            </a:r>
          </a:p>
          <a:p>
            <a:pPr lvl="1"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@media screen and (min-width:750px) and (max-width:1024px){</a:t>
            </a:r>
          </a:p>
          <a:p>
            <a:pPr lvl="1" algn="l">
              <a:defRPr sz="2500">
                <a:solidFill>
                  <a:srgbClr val="363C44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}</a:t>
            </a:r>
          </a:p>
        </p:txBody>
      </p:sp>
      <p:pic>
        <p:nvPicPr>
          <p:cNvPr id="123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谢谢您的观看"/>
          <p:cNvSpPr txBox="1"/>
          <p:nvPr>
            <p:ph type="ctrTitle"/>
          </p:nvPr>
        </p:nvSpPr>
        <p:spPr>
          <a:xfrm>
            <a:off x="4532692" y="4390157"/>
            <a:ext cx="6682617" cy="527193"/>
          </a:xfrm>
          <a:prstGeom prst="rect">
            <a:avLst/>
          </a:prstGeom>
        </p:spPr>
        <p:txBody>
          <a:bodyPr/>
          <a:lstStyle>
            <a:lvl1pPr defTabSz="473201">
              <a:defRPr sz="3725">
                <a:solidFill>
                  <a:srgbClr val="363C44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谢谢您的观看</a:t>
            </a:r>
          </a:p>
        </p:txBody>
      </p:sp>
      <p:pic>
        <p:nvPicPr>
          <p:cNvPr id="126" name="logo6.png" descr="logo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1152" y="1424299"/>
            <a:ext cx="3187364" cy="1921334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63500" dist="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0" dist="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0" dist="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2439" tIns="32439" rIns="32439" bIns="32439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