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3 弹性盒子模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CSS3 弹性盒子模型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弹性盒子模型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弹性盒子模型：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display：flex：弹性盒子模型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flex：权重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flex-direction：方向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align-items：对齐方式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justify-content：对齐方式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order：排序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