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3 过渡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CSS3 过渡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ransition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transition：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属性：transition-property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时间：transition-duration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曲线：transition-timing-function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延时：transition-delay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