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</p:sldIdLst>
  <p:sldSz cx="157480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3175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3175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3175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3175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3175" cap="flat">
              <a:noFill/>
              <a:miter lim="400000"/>
            </a:ln>
          </a:bottom>
          <a:insideH>
            <a:ln w="3175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B8B8B8"/>
              </a:solidFill>
              <a:prstDash val="solid"/>
              <a:miter lim="400000"/>
            </a:ln>
          </a:left>
          <a:right>
            <a:ln w="3175" cap="flat">
              <a:solidFill>
                <a:srgbClr val="B8B8B8"/>
              </a:solidFill>
              <a:prstDash val="solid"/>
              <a:miter lim="400000"/>
            </a:ln>
          </a:right>
          <a:top>
            <a:ln w="3175" cap="flat">
              <a:solidFill>
                <a:srgbClr val="B8B8B8"/>
              </a:solidFill>
              <a:prstDash val="solid"/>
              <a:miter lim="400000"/>
            </a:ln>
          </a:top>
          <a:bottom>
            <a:ln w="3175" cap="flat">
              <a:solidFill>
                <a:srgbClr val="B8B8B8"/>
              </a:solidFill>
              <a:prstDash val="solid"/>
              <a:miter lim="400000"/>
            </a:ln>
          </a:bottom>
          <a:insideH>
            <a:ln w="3175" cap="flat">
              <a:solidFill>
                <a:srgbClr val="B8B8B8"/>
              </a:solidFill>
              <a:prstDash val="solid"/>
              <a:miter lim="400000"/>
            </a:ln>
          </a:insideH>
          <a:insideV>
            <a:ln w="3175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606060"/>
              </a:solidFill>
              <a:prstDash val="solid"/>
              <a:miter lim="400000"/>
            </a:ln>
          </a:left>
          <a:right>
            <a:ln w="3175" cap="flat">
              <a:solidFill>
                <a:srgbClr val="606060"/>
              </a:solidFill>
              <a:prstDash val="solid"/>
              <a:miter lim="400000"/>
            </a:ln>
          </a:right>
          <a:top>
            <a:ln w="3175" cap="flat">
              <a:solidFill>
                <a:srgbClr val="606060"/>
              </a:solidFill>
              <a:prstDash val="solid"/>
              <a:miter lim="400000"/>
            </a:ln>
          </a:top>
          <a:bottom>
            <a:ln w="3175" cap="flat">
              <a:solidFill>
                <a:srgbClr val="606060"/>
              </a:solidFill>
              <a:prstDash val="solid"/>
              <a:miter lim="400000"/>
            </a:ln>
          </a:bottom>
          <a:insideH>
            <a:ln w="3175" cap="flat">
              <a:solidFill>
                <a:srgbClr val="606060"/>
              </a:solidFill>
              <a:prstDash val="solid"/>
              <a:miter lim="400000"/>
            </a:ln>
          </a:insideH>
          <a:insideV>
            <a:ln w="3175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B8B8B8"/>
              </a:solidFill>
              <a:prstDash val="solid"/>
              <a:miter lim="400000"/>
            </a:ln>
          </a:left>
          <a:right>
            <a:ln w="3175" cap="flat">
              <a:solidFill>
                <a:srgbClr val="B8B8B8"/>
              </a:solidFill>
              <a:prstDash val="solid"/>
              <a:miter lim="400000"/>
            </a:ln>
          </a:right>
          <a:top>
            <a:ln w="3175" cap="flat">
              <a:solidFill>
                <a:srgbClr val="606060"/>
              </a:solidFill>
              <a:prstDash val="solid"/>
              <a:miter lim="400000"/>
            </a:ln>
          </a:top>
          <a:bottom>
            <a:ln w="3175" cap="flat">
              <a:solidFill>
                <a:srgbClr val="606060"/>
              </a:solidFill>
              <a:prstDash val="solid"/>
              <a:miter lim="400000"/>
            </a:ln>
          </a:bottom>
          <a:insideH>
            <a:ln w="3175" cap="flat">
              <a:solidFill>
                <a:srgbClr val="B8B8B8"/>
              </a:solidFill>
              <a:prstDash val="solid"/>
              <a:miter lim="400000"/>
            </a:ln>
          </a:insideH>
          <a:insideV>
            <a:ln w="3175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606060"/>
              </a:solidFill>
              <a:prstDash val="solid"/>
              <a:miter lim="400000"/>
            </a:ln>
          </a:left>
          <a:right>
            <a:ln w="3175" cap="flat">
              <a:solidFill>
                <a:srgbClr val="606060"/>
              </a:solidFill>
              <a:prstDash val="solid"/>
              <a:miter lim="400000"/>
            </a:ln>
          </a:right>
          <a:top>
            <a:ln w="3175" cap="flat">
              <a:solidFill>
                <a:srgbClr val="606060"/>
              </a:solidFill>
              <a:prstDash val="solid"/>
              <a:miter lim="400000"/>
            </a:ln>
          </a:top>
          <a:bottom>
            <a:ln w="3175" cap="flat">
              <a:solidFill>
                <a:srgbClr val="606060"/>
              </a:solidFill>
              <a:prstDash val="solid"/>
              <a:miter lim="400000"/>
            </a:ln>
          </a:bottom>
          <a:insideH>
            <a:ln w="3175" cap="flat">
              <a:solidFill>
                <a:srgbClr val="606060"/>
              </a:solidFill>
              <a:prstDash val="solid"/>
              <a:miter lim="400000"/>
            </a:ln>
          </a:insideH>
          <a:insideV>
            <a:ln w="3175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5D5D5D"/>
              </a:solidFill>
              <a:prstDash val="solid"/>
              <a:miter lim="400000"/>
            </a:ln>
          </a:left>
          <a:right>
            <a:ln w="3175" cap="flat">
              <a:solidFill>
                <a:srgbClr val="5D5D5D"/>
              </a:solidFill>
              <a:prstDash val="solid"/>
              <a:miter lim="400000"/>
            </a:ln>
          </a:right>
          <a:top>
            <a:ln w="3175" cap="flat">
              <a:solidFill>
                <a:srgbClr val="5D5D5D"/>
              </a:solidFill>
              <a:prstDash val="solid"/>
              <a:miter lim="400000"/>
            </a:ln>
          </a:top>
          <a:bottom>
            <a:ln w="3175" cap="flat">
              <a:solidFill>
                <a:srgbClr val="5D5D5D"/>
              </a:solidFill>
              <a:prstDash val="solid"/>
              <a:miter lim="400000"/>
            </a:ln>
          </a:bottom>
          <a:insideH>
            <a:ln w="3175" cap="flat">
              <a:solidFill>
                <a:srgbClr val="5D5D5D"/>
              </a:solidFill>
              <a:prstDash val="solid"/>
              <a:miter lim="400000"/>
            </a:ln>
          </a:insideH>
          <a:insideV>
            <a:ln w="3175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5D5D5D"/>
              </a:solidFill>
              <a:prstDash val="solid"/>
              <a:miter lim="400000"/>
            </a:ln>
          </a:left>
          <a:right>
            <a:ln w="3175" cap="flat">
              <a:solidFill>
                <a:srgbClr val="5D5D5D"/>
              </a:solidFill>
              <a:prstDash val="solid"/>
              <a:miter lim="400000"/>
            </a:ln>
          </a:right>
          <a:top>
            <a:ln w="3175" cap="flat">
              <a:solidFill>
                <a:srgbClr val="5D5D5D"/>
              </a:solidFill>
              <a:prstDash val="solid"/>
              <a:miter lim="400000"/>
            </a:ln>
          </a:top>
          <a:bottom>
            <a:ln w="3175" cap="flat">
              <a:solidFill>
                <a:srgbClr val="5D5D5D"/>
              </a:solidFill>
              <a:prstDash val="solid"/>
              <a:miter lim="400000"/>
            </a:ln>
          </a:bottom>
          <a:insideH>
            <a:ln w="3175" cap="flat">
              <a:solidFill>
                <a:srgbClr val="5D5D5D"/>
              </a:solidFill>
              <a:prstDash val="solid"/>
              <a:miter lim="400000"/>
            </a:ln>
          </a:insideH>
          <a:insideV>
            <a:ln w="3175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5D5D5D"/>
              </a:solidFill>
              <a:prstDash val="solid"/>
              <a:miter lim="400000"/>
            </a:ln>
          </a:left>
          <a:right>
            <a:ln w="3175" cap="flat">
              <a:solidFill>
                <a:srgbClr val="5D5D5D"/>
              </a:solidFill>
              <a:prstDash val="solid"/>
              <a:miter lim="400000"/>
            </a:ln>
          </a:right>
          <a:top>
            <a:ln w="3175" cap="flat">
              <a:solidFill>
                <a:srgbClr val="5D5D5D"/>
              </a:solidFill>
              <a:prstDash val="solid"/>
              <a:miter lim="400000"/>
            </a:ln>
          </a:top>
          <a:bottom>
            <a:ln w="3175" cap="flat">
              <a:solidFill>
                <a:srgbClr val="5D5D5D"/>
              </a:solidFill>
              <a:prstDash val="solid"/>
              <a:miter lim="400000"/>
            </a:ln>
          </a:bottom>
          <a:insideH>
            <a:ln w="3175" cap="flat">
              <a:solidFill>
                <a:srgbClr val="5D5D5D"/>
              </a:solidFill>
              <a:prstDash val="solid"/>
              <a:miter lim="400000"/>
            </a:ln>
          </a:insideH>
          <a:insideV>
            <a:ln w="3175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4532692" y="5825666"/>
            <a:ext cx="6682617" cy="369681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2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在此键入引文。”"/>
          <p:cNvSpPr txBox="1"/>
          <p:nvPr>
            <p:ph type="body" sz="quarter" idx="14"/>
          </p:nvPr>
        </p:nvSpPr>
        <p:spPr>
          <a:xfrm>
            <a:off x="4532692" y="4369250"/>
            <a:ext cx="6682617" cy="674481"/>
          </a:xfrm>
          <a:prstGeom prst="rect">
            <a:avLst/>
          </a:prstGeom>
        </p:spPr>
        <p:txBody>
          <a:bodyPr anchor="ctr">
            <a:spAutoFit/>
          </a:bodyPr>
          <a:lstStyle>
            <a:lvl1pPr>
              <a:defRPr sz="3400"/>
            </a:lvl1pPr>
          </a:lstStyle>
          <a:p>
            <a:pPr/>
            <a:r>
              <a:t>“在此键入引文。”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sz="half" idx="13"/>
          </p:nvPr>
        </p:nvSpPr>
        <p:spPr>
          <a:xfrm>
            <a:off x="3721695" y="1762571"/>
            <a:ext cx="8304611" cy="622845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sz="quarter" idx="13"/>
          </p:nvPr>
        </p:nvSpPr>
        <p:spPr>
          <a:xfrm>
            <a:off x="4747606" y="2168069"/>
            <a:ext cx="6244678" cy="377924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4532692" y="6052745"/>
            <a:ext cx="6682617" cy="908318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4532692" y="6993501"/>
            <a:ext cx="6682617" cy="721789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xfrm>
            <a:off x="7732298" y="7666629"/>
            <a:ext cx="275294" cy="28078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4532692" y="3822503"/>
            <a:ext cx="6682617" cy="2108594"/>
          </a:xfrm>
          <a:prstGeom prst="rect">
            <a:avLst/>
          </a:prstGeom>
        </p:spPr>
        <p:txBody>
          <a:bodyPr anchor="ctr"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quarter" idx="13"/>
          </p:nvPr>
        </p:nvSpPr>
        <p:spPr>
          <a:xfrm>
            <a:off x="8011869" y="2168069"/>
            <a:ext cx="3406189" cy="525526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4329943" y="2168069"/>
            <a:ext cx="3406188" cy="2546532"/>
          </a:xfrm>
          <a:prstGeom prst="rect">
            <a:avLst/>
          </a:prstGeom>
        </p:spPr>
        <p:txBody>
          <a:bodyPr/>
          <a:lstStyle>
            <a:lvl1pPr>
              <a:defRPr sz="56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4329943" y="4803810"/>
            <a:ext cx="3406188" cy="2619521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xfrm>
            <a:off x="4329943" y="2046420"/>
            <a:ext cx="7088115" cy="1378696"/>
          </a:xfrm>
          <a:prstGeom prst="rect">
            <a:avLst/>
          </a:prstGeom>
        </p:spPr>
        <p:txBody>
          <a:bodyPr anchor="ctr"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xfrm>
            <a:off x="4329943" y="2046420"/>
            <a:ext cx="7088115" cy="1378696"/>
          </a:xfrm>
          <a:prstGeom prst="rect">
            <a:avLst/>
          </a:prstGeom>
        </p:spPr>
        <p:txBody>
          <a:bodyPr anchor="ctr"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sz="quarter" idx="1"/>
          </p:nvPr>
        </p:nvSpPr>
        <p:spPr>
          <a:xfrm>
            <a:off x="4329943" y="3425115"/>
            <a:ext cx="7088115" cy="4014436"/>
          </a:xfrm>
          <a:prstGeom prst="rect">
            <a:avLst/>
          </a:prstGeom>
        </p:spPr>
        <p:txBody>
          <a:bodyPr anchor="ctr"/>
          <a:lstStyle>
            <a:lvl1pPr marL="395111" indent="-395111" algn="l">
              <a:spcBef>
                <a:spcPts val="4200"/>
              </a:spcBef>
              <a:buSzPct val="75000"/>
              <a:buChar char="•"/>
              <a:defRPr sz="3200"/>
            </a:lvl1pPr>
            <a:lvl2pPr marL="839611" indent="-395111" algn="l">
              <a:spcBef>
                <a:spcPts val="4200"/>
              </a:spcBef>
              <a:buSzPct val="75000"/>
              <a:buChar char="•"/>
              <a:defRPr sz="3200"/>
            </a:lvl2pPr>
            <a:lvl3pPr marL="1284111" indent="-395111" algn="l">
              <a:spcBef>
                <a:spcPts val="4200"/>
              </a:spcBef>
              <a:buSzPct val="75000"/>
              <a:buChar char="•"/>
              <a:defRPr sz="3200"/>
            </a:lvl3pPr>
            <a:lvl4pPr marL="1728611" indent="-395111" algn="l">
              <a:spcBef>
                <a:spcPts val="4200"/>
              </a:spcBef>
              <a:buSzPct val="75000"/>
              <a:buChar char="•"/>
              <a:defRPr sz="3200"/>
            </a:lvl4pPr>
            <a:lvl5pPr marL="2173111" indent="-395111" algn="l">
              <a:spcBef>
                <a:spcPts val="4200"/>
              </a:spcBef>
              <a:buSzPct val="75000"/>
              <a:buChar char="•"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quarter" idx="13"/>
          </p:nvPr>
        </p:nvSpPr>
        <p:spPr>
          <a:xfrm>
            <a:off x="8011869" y="3425115"/>
            <a:ext cx="3406189" cy="401443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xfrm>
            <a:off x="4329943" y="2046420"/>
            <a:ext cx="7088115" cy="1378696"/>
          </a:xfrm>
          <a:prstGeom prst="rect">
            <a:avLst/>
          </a:prstGeom>
        </p:spPr>
        <p:txBody>
          <a:bodyPr anchor="ctr"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quarter" idx="1"/>
          </p:nvPr>
        </p:nvSpPr>
        <p:spPr>
          <a:xfrm>
            <a:off x="4329943" y="3425115"/>
            <a:ext cx="3406188" cy="4014436"/>
          </a:xfrm>
          <a:prstGeom prst="rect">
            <a:avLst/>
          </a:prstGeom>
        </p:spPr>
        <p:txBody>
          <a:bodyPr anchor="ctr"/>
          <a:lstStyle>
            <a:lvl1pPr marL="293914" indent="-293914" algn="l">
              <a:spcBef>
                <a:spcPts val="3200"/>
              </a:spcBef>
              <a:buSzPct val="75000"/>
              <a:buChar char="•"/>
              <a:defRPr sz="2400"/>
            </a:lvl1pPr>
            <a:lvl2pPr marL="636814" indent="-293914" algn="l">
              <a:spcBef>
                <a:spcPts val="3200"/>
              </a:spcBef>
              <a:buSzPct val="75000"/>
              <a:buChar char="•"/>
              <a:defRPr sz="2400"/>
            </a:lvl2pPr>
            <a:lvl3pPr marL="979714" indent="-293914" algn="l">
              <a:spcBef>
                <a:spcPts val="3200"/>
              </a:spcBef>
              <a:buSzPct val="75000"/>
              <a:buChar char="•"/>
              <a:defRPr sz="2400"/>
            </a:lvl3pPr>
            <a:lvl4pPr marL="1322614" indent="-293914" algn="l">
              <a:spcBef>
                <a:spcPts val="3200"/>
              </a:spcBef>
              <a:buSzPct val="75000"/>
              <a:buChar char="•"/>
              <a:defRPr sz="2400"/>
            </a:lvl4pPr>
            <a:lvl5pPr marL="1665514" indent="-293914" algn="l">
              <a:spcBef>
                <a:spcPts val="3200"/>
              </a:spcBef>
              <a:buSzPct val="75000"/>
              <a:buChar char="•"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sz="half" idx="1"/>
          </p:nvPr>
        </p:nvSpPr>
        <p:spPr>
          <a:xfrm>
            <a:off x="4329943" y="2573568"/>
            <a:ext cx="7088115" cy="4606464"/>
          </a:xfrm>
          <a:prstGeom prst="rect">
            <a:avLst/>
          </a:prstGeom>
        </p:spPr>
        <p:txBody>
          <a:bodyPr anchor="ctr"/>
          <a:lstStyle>
            <a:lvl1pPr marL="395111" indent="-395111" algn="l">
              <a:spcBef>
                <a:spcPts val="4200"/>
              </a:spcBef>
              <a:buSzPct val="75000"/>
              <a:buChar char="•"/>
              <a:defRPr sz="3200"/>
            </a:lvl1pPr>
            <a:lvl2pPr marL="839611" indent="-395111" algn="l">
              <a:spcBef>
                <a:spcPts val="4200"/>
              </a:spcBef>
              <a:buSzPct val="75000"/>
              <a:buChar char="•"/>
              <a:defRPr sz="3200"/>
            </a:lvl2pPr>
            <a:lvl3pPr marL="1284111" indent="-395111" algn="l">
              <a:spcBef>
                <a:spcPts val="4200"/>
              </a:spcBef>
              <a:buSzPct val="75000"/>
              <a:buChar char="•"/>
              <a:defRPr sz="3200"/>
            </a:lvl3pPr>
            <a:lvl4pPr marL="1728611" indent="-395111" algn="l">
              <a:spcBef>
                <a:spcPts val="4200"/>
              </a:spcBef>
              <a:buSzPct val="75000"/>
              <a:buChar char="•"/>
              <a:defRPr sz="3200"/>
            </a:lvl4pPr>
            <a:lvl5pPr marL="2173111" indent="-395111" algn="l">
              <a:spcBef>
                <a:spcPts val="4200"/>
              </a:spcBef>
              <a:buSzPct val="75000"/>
              <a:buChar char="•"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8011869" y="5014669"/>
            <a:ext cx="3406189" cy="240866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8015840" y="2330269"/>
            <a:ext cx="3406189" cy="240866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quarter" idx="15"/>
          </p:nvPr>
        </p:nvSpPr>
        <p:spPr>
          <a:xfrm>
            <a:off x="4329943" y="2330269"/>
            <a:ext cx="3406188" cy="509306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4532692" y="2808757"/>
            <a:ext cx="6682617" cy="210859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2439" tIns="32439" rIns="32439" bIns="32439" anchor="b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4532692" y="4974119"/>
            <a:ext cx="6682617" cy="72178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2439" tIns="32439" rIns="32439" bIns="3243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7732298" y="7670684"/>
            <a:ext cx="275294" cy="280781"/>
          </a:xfrm>
          <a:prstGeom prst="rect">
            <a:avLst/>
          </a:prstGeom>
          <a:ln w="3175">
            <a:miter lim="400000"/>
          </a:ln>
        </p:spPr>
        <p:txBody>
          <a:bodyPr wrap="none" lIns="32439" tIns="32439" rIns="32439" bIns="32439">
            <a:spAutoFit/>
          </a:bodyPr>
          <a:lstStyle>
            <a:lvl1pPr>
              <a:defRPr sz="14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SS3 2D、3D转换"/>
          <p:cNvSpPr txBox="1"/>
          <p:nvPr>
            <p:ph type="ctrTitle"/>
          </p:nvPr>
        </p:nvSpPr>
        <p:spPr>
          <a:xfrm>
            <a:off x="4532692" y="4390157"/>
            <a:ext cx="6682617" cy="527193"/>
          </a:xfrm>
          <a:prstGeom prst="rect">
            <a:avLst/>
          </a:prstGeom>
        </p:spPr>
        <p:txBody>
          <a:bodyPr/>
          <a:lstStyle>
            <a:lvl1pPr defTabSz="473201">
              <a:defRPr sz="3725">
                <a:solidFill>
                  <a:srgbClr val="363C44"/>
                </a:solidFill>
                <a:latin typeface="冬青黑体简体中文 W6"/>
                <a:ea typeface="冬青黑体简体中文 W6"/>
                <a:cs typeface="冬青黑体简体中文 W6"/>
                <a:sym typeface="冬青黑体简体中文 W6"/>
              </a:defRPr>
            </a:lvl1pPr>
          </a:lstStyle>
          <a:p>
            <a:pPr/>
            <a:r>
              <a:t>CSS3 2D、3D转换</a:t>
            </a:r>
          </a:p>
        </p:txBody>
      </p:sp>
      <p:pic>
        <p:nvPicPr>
          <p:cNvPr id="120" name="logo6.png" descr="logo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41152" y="1424299"/>
            <a:ext cx="3187364" cy="1921334"/>
          </a:xfrm>
          <a:prstGeom prst="rect">
            <a:avLst/>
          </a:prstGeom>
          <a:ln w="3175">
            <a:miter lim="400000"/>
          </a:ln>
          <a:effectLst>
            <a:outerShdw sx="100000" sy="100000" kx="0" ky="0" algn="b" rotWithShape="0" blurRad="63500" dist="0" dir="5400000">
              <a:srgbClr val="000000">
                <a:alpha val="75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ransform：…"/>
          <p:cNvSpPr txBox="1"/>
          <p:nvPr>
            <p:ph type="ctrTitle"/>
          </p:nvPr>
        </p:nvSpPr>
        <p:spPr>
          <a:xfrm>
            <a:off x="2968752" y="2939570"/>
            <a:ext cx="9810495" cy="4411047"/>
          </a:xfrm>
          <a:prstGeom prst="rect">
            <a:avLst/>
          </a:prstGeom>
        </p:spPr>
        <p:txBody>
          <a:bodyPr anchor="t"/>
          <a:lstStyle/>
          <a:p>
            <a:pPr algn="l">
              <a:defRPr sz="2600">
                <a:solidFill>
                  <a:srgbClr val="363C44"/>
                </a:solidFill>
                <a:latin typeface="冬青黑体简体中文 W6"/>
                <a:ea typeface="冬青黑体简体中文 W6"/>
                <a:cs typeface="冬青黑体简体中文 W6"/>
                <a:sym typeface="冬青黑体简体中文 W6"/>
              </a:defRPr>
            </a:pPr>
            <a:r>
              <a:t>transform：</a:t>
            </a:r>
          </a:p>
          <a:p>
            <a:pPr lvl="1" algn="l">
              <a:defRPr sz="2500">
                <a:solidFill>
                  <a:srgbClr val="363C44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2D属性：matrix、translate、rotate、scale、skew</a:t>
            </a:r>
          </a:p>
          <a:p>
            <a:pPr lvl="1" algn="l">
              <a:defRPr sz="2500">
                <a:solidFill>
                  <a:srgbClr val="363C44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3D属性：matrix3d、translate3d、rotate3d、scale3d</a:t>
            </a:r>
          </a:p>
        </p:txBody>
      </p:sp>
      <p:pic>
        <p:nvPicPr>
          <p:cNvPr id="123" name="logo6.png" descr="logo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41152" y="1424299"/>
            <a:ext cx="3187364" cy="1921334"/>
          </a:xfrm>
          <a:prstGeom prst="rect">
            <a:avLst/>
          </a:prstGeom>
          <a:ln w="3175">
            <a:miter lim="400000"/>
          </a:ln>
          <a:effectLst>
            <a:outerShdw sx="100000" sy="100000" kx="0" ky="0" algn="b" rotWithShape="0" blurRad="63500" dist="0" dir="5400000">
              <a:srgbClr val="000000">
                <a:alpha val="75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谢谢您的观看"/>
          <p:cNvSpPr txBox="1"/>
          <p:nvPr>
            <p:ph type="ctrTitle"/>
          </p:nvPr>
        </p:nvSpPr>
        <p:spPr>
          <a:xfrm>
            <a:off x="4532692" y="4390157"/>
            <a:ext cx="6682617" cy="527193"/>
          </a:xfrm>
          <a:prstGeom prst="rect">
            <a:avLst/>
          </a:prstGeom>
        </p:spPr>
        <p:txBody>
          <a:bodyPr/>
          <a:lstStyle>
            <a:lvl1pPr defTabSz="473201">
              <a:defRPr sz="3725">
                <a:solidFill>
                  <a:srgbClr val="363C44"/>
                </a:solidFill>
                <a:latin typeface="冬青黑体简体中文 W6"/>
                <a:ea typeface="冬青黑体简体中文 W6"/>
                <a:cs typeface="冬青黑体简体中文 W6"/>
                <a:sym typeface="冬青黑体简体中文 W6"/>
              </a:defRPr>
            </a:lvl1pPr>
          </a:lstStyle>
          <a:p>
            <a:pPr/>
            <a:r>
              <a:t>谢谢您的观看</a:t>
            </a:r>
          </a:p>
        </p:txBody>
      </p:sp>
      <p:pic>
        <p:nvPicPr>
          <p:cNvPr id="126" name="logo6.png" descr="logo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41152" y="1424299"/>
            <a:ext cx="3187364" cy="1921334"/>
          </a:xfrm>
          <a:prstGeom prst="rect">
            <a:avLst/>
          </a:prstGeom>
          <a:ln w="3175">
            <a:miter lim="400000"/>
          </a:ln>
          <a:effectLst>
            <a:outerShdw sx="100000" sy="100000" kx="0" ky="0" algn="b" rotWithShape="0" blurRad="63500" dist="0" dir="5400000">
              <a:srgbClr val="000000">
                <a:alpha val="75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?>
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?>
<Relationships xmlns="http://schemas.openxmlformats.org/package/2006/relationships"><Relationship Id="rId1" Type="http://schemas.openxmlformats.org/officeDocument/2006/relationships/image" Target="../media/image2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0" dist="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0" dist="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0" dist="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3175" cap="flat">
          <a:noFill/>
          <a:miter lim="400000"/>
        </a:ln>
        <a:effectLst>
          <a:outerShdw sx="100000" sy="100000" kx="0" ky="0" algn="b" rotWithShape="0" blurRad="0" dist="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32439" tIns="32439" rIns="32439" bIns="32439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3175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32439" tIns="32439" rIns="32439" bIns="32439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0" dist="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0" dist="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0" dist="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3175" cap="flat">
          <a:noFill/>
          <a:miter lim="400000"/>
        </a:ln>
        <a:effectLst>
          <a:outerShdw sx="100000" sy="100000" kx="0" ky="0" algn="b" rotWithShape="0" blurRad="0" dist="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32439" tIns="32439" rIns="32439" bIns="32439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3175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32439" tIns="32439" rIns="32439" bIns="32439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