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的发展史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HTML的发展史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HTML简介…"/>
          <p:cNvSpPr txBox="1"/>
          <p:nvPr>
            <p:ph type="ctrTitle"/>
          </p:nvPr>
        </p:nvSpPr>
        <p:spPr>
          <a:xfrm>
            <a:off x="6482245" y="3870768"/>
            <a:ext cx="4733063" cy="2667372"/>
          </a:xfrm>
          <a:prstGeom prst="rect">
            <a:avLst/>
          </a:prstGeom>
        </p:spPr>
        <p:txBody>
          <a:bodyPr anchor="t"/>
          <a:lstStyle/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1.HTML简介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2.HTML发展史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3.HTML5介绍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TML介绍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 defTabSz="578358">
              <a:defRPr sz="2574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HTML介绍：</a:t>
            </a:r>
          </a:p>
          <a:p>
            <a:pPr algn="l" defTabSz="578358">
              <a:defRPr sz="2178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超级文本标记语言是标准通用标记语言下的一个应用，也是一种规范，一种标准，超文本标记语言(16张)它通过标记符号来标记要显示的网页中的各个部分。网页文件本身是一种文本文件，通过在文本文件中添加标记符，可以告诉浏览器如何显示其中的内容（如：文字如何处理，画面如何安排，图片如何显示等）。</a:t>
            </a:r>
          </a:p>
          <a:p>
            <a:pPr algn="l" defTabSz="578358">
              <a:defRPr sz="2178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 defTabSz="578358">
              <a:defRPr sz="2574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语言特点：</a:t>
            </a:r>
          </a:p>
          <a:p>
            <a:pPr algn="l" defTabSz="578358">
              <a:defRPr sz="2178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1.易学习</a:t>
            </a:r>
          </a:p>
          <a:p>
            <a:pPr algn="l" defTabSz="578358">
              <a:defRPr sz="2178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2.平台无关性</a:t>
            </a:r>
          </a:p>
          <a:p>
            <a:pPr algn="l" defTabSz="578358">
              <a:defRPr sz="2178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3.通用性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TML发展史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HTML发展史：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超文本标记语言（第一版）——在1993年6月作为互联网工程工作小组（IETF）工作草案发布（并非标准）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HTML 2.0——1995年11月作为RFC 1866发布，在RFC 2854于2000年6月发布之后被宣布已经过时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HTML 3.2——1997年1月14日，W3C推荐标准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HTML 4.0——1997年12月18日，W3C推荐标准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HTML 4.01（微小改进）——1999年12月24日，W3C推荐标准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HTML 5——2014年10月28日，W3C推荐标准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TML5介绍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HTML5介绍：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2014年10月29日，万维网联盟宣布，经过接近8年的艰苦努力，该标准规范终于制定完成。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1.新特性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2.移动端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3.自适应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5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