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基础元素1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HTML基础元素1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标题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1.标题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2.段落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3.图片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4.链接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标题：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标题（Heading）是通过 &lt;h1&gt; - &lt;h6&gt; 等标签进行定义的。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&lt;h1&gt; 定义最大的标题。&lt;h6&gt; 定义最小的标题。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&lt;h1&gt;我是一个标题&lt;/h1&gt;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&lt;h2&gt;我是一个标题&lt;/h2&gt;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&lt;h3&gt;我是一个标题&lt;/h3&gt;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段落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段落：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段落是通过 &lt;p&gt; 标签定义的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&lt;p&gt;我是一个段落&lt;/p&gt;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图片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图片：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通过使用HTML，可以在文档中显示图像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&lt;img src=“../img.png” /&gt;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链接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链接：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使用超级链接与网络上的另一个文档相连。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几乎可以在所有的网页中找到链接。点击链接可以从一张页面跳转到另一张页面。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&lt;a href=“a.html”&gt;跳转到a页面&lt;/a&gt;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8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