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2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HTML基础元素2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有序列表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1.有序列表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2.无序列表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3.自定义列表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有序列表：…"/>
          <p:cNvSpPr txBox="1"/>
          <p:nvPr>
            <p:ph type="ctrTitle"/>
          </p:nvPr>
        </p:nvSpPr>
        <p:spPr>
          <a:xfrm>
            <a:off x="2904524" y="2939570"/>
            <a:ext cx="9938951" cy="4468804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有序列表：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有序列表也是一列项目，列表项目使用数字进行标记。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有序列表始于 &lt;ol&gt; 标签。每个列表项始于 &lt;li&gt; 标签。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&lt;ol&gt;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&lt;li&gt;内容1&lt;/li&gt;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&lt;li&gt;内容2&lt;/li&gt;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&lt;/ol&gt;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无序列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无序列表：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无序列表是一个项目的列表，此列项目使用粗体圆点（典型的小黑圆圈）进行标记。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无序列表始于 &lt;ul&gt; 标签。每个列表项始于 &lt;li&gt;。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&lt;ul&gt;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&lt;li&gt;内容1&lt;/li&gt;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&lt;li&gt;内容2&lt;/li&gt;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&lt;/ul&gt;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自定义列表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 defTabSz="554990">
              <a:defRPr sz="247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自定义列表：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自定义列表不仅仅是一列项目，而是项目及其注释的组合。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自定义列表以 &lt;dl&gt; 标签开始。每个自定义列表项以 &lt;dt&gt; 开始。每个自定义列表项的定义以 &lt;dd&gt; 开始。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实例：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&lt;dl&gt;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&lt;dt&gt;导航&lt;/dt&gt;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&lt;dd&gt;内容1&lt;/dd&gt;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&lt;dt&gt;内容2&lt;/dt&gt;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&lt;dd&gt;内容3&lt;/dd&gt;</a:t>
            </a:r>
          </a:p>
          <a:p>
            <a:pPr algn="l" defTabSz="554990">
              <a:defRPr sz="209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&lt;/dl&gt;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属性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属性：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type属性定义列表样式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有序列表：</a:t>
            </a:r>
          </a:p>
          <a:p>
            <a:pPr lvl="1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1、A、a、I、i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无序列表：</a:t>
            </a:r>
          </a:p>
          <a:p>
            <a:pPr lvl="1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disc、square、circle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