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基础元素3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HTML基础元素3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表格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表格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表格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表格：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表格由 &lt;table&gt; 标签来定义。每个表格均有若干行（由 &lt;tr&gt; 标签定义），每行被分割为若干单元格（由 &lt;td&gt; 标签定义）。字母 td 指表格数据（table data），即数据单元格的内容。数据单元格可以包含文本、图片、列表、段落、表单、水平线、表格等等。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表格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 defTabSz="502412">
              <a:defRPr sz="2236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表格：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实例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&lt;table border="1"&gt;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&lt;tr&gt;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&lt;td&gt;内容1&lt;/td&gt;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&lt;td&gt;内容 2&lt;/td&gt;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&lt;/tr&gt;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&lt;tr&gt;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&lt;td&gt;内容3&lt;/td&gt;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&lt;td&gt;内容4&lt;/td&gt;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&lt;/tr&gt;</a:t>
            </a:r>
          </a:p>
          <a:p>
            <a:pPr algn="l" defTabSz="502412">
              <a:defRPr sz="1892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&lt;/table&gt;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表格属性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表格属性：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border：定义表格边框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表格表头：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表格的表头使用 &lt;th&gt; 标签进行定义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合并单元格：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colspan：合并行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rowspan：合并列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