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基础元素4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HTML基础元素4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框架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1.框架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2.内联框架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框架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框架：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通过使用框架，你可以在同一个浏览器窗口中显示不止一个页面。每份HTML文档称为一个框架，并且每个框架都独立于其他的框架。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使用框架的坏处：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开发人员必须同时跟踪更多的HTML文档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页面加载速度缓慢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框架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框架：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&lt;frameset cols="25%,75%"&gt;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  &lt;frame src="frame_a.htm"&gt;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  &lt;frame src="frame_b.htm"&gt;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&lt;/frameset&gt;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属性：</a:t>
            </a:r>
          </a:p>
          <a:p>
            <a:pPr lvl="1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noresize：禁止拖动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内联框架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 defTabSz="554990">
              <a:defRPr sz="247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内联框架：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iframe 用于在网页内显示网页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&lt;iframe src=“URL"&gt;&lt;/iframe&gt;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属性：</a:t>
            </a:r>
          </a:p>
          <a:p>
            <a:pPr lvl="1" indent="217170"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width：宽度</a:t>
            </a:r>
          </a:p>
          <a:p>
            <a:pPr lvl="1" indent="217170"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height：高度</a:t>
            </a:r>
          </a:p>
          <a:p>
            <a:pPr lvl="1" indent="217170"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src：URL</a:t>
            </a:r>
          </a:p>
          <a:p>
            <a:pPr lvl="1" indent="217170"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边框：frameborder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