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基础元素5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HTML基础元素5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表单"/>
          <p:cNvSpPr txBox="1"/>
          <p:nvPr>
            <p:ph type="ctrTitle"/>
          </p:nvPr>
        </p:nvSpPr>
        <p:spPr>
          <a:xfrm>
            <a:off x="2650376" y="2791021"/>
            <a:ext cx="10447248" cy="4826866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表单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表单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表单：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HTML 表单用于搜集不同类型的用户输入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实例：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&lt;form&gt;</a:t>
            </a:r>
          </a:p>
          <a:p>
            <a:pPr lvl="1"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表单元素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&lt;/form&gt;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属性：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action、method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表单元素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表单元素：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HTML 表单包含表单元素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表单元素指的是不同类型的 input 元素、复选框、单选按钮、提交按钮等等。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元素：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label元素、input元素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type类型：text、radio、submit、reset、file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HTML5类型：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type类型：email、url、number、range、Date pickers、search、color、password、checkbox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