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ML基础元素6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HTML基础元素6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媒体"/>
          <p:cNvSpPr txBox="1"/>
          <p:nvPr>
            <p:ph type="ctrTitle"/>
          </p:nvPr>
        </p:nvSpPr>
        <p:spPr>
          <a:xfrm>
            <a:off x="2650376" y="2791021"/>
            <a:ext cx="10447248" cy="4826866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媒体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音频与视频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音频与视频：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HTML5提供了音频与食品的播放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实例：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&lt;audio src="song.mp3" controls="controls"&gt;&lt;/audio&gt;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&lt;video src="movie.mp4" controls="controls"&gt;&lt;/video&gt;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属性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属性：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音频：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autoplay：如果出现该属性，则音频在就绪后马上播放。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controls：如果出现该属性，则向用户显示控件，比如播放按钮。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loop：如果出现该属性，则每当音频结束时重新开始播放。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视频：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autoplay：如果出现该属性，则视频在就绪后马上播放。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controls：如果出现该属性，则向用户显示控件，比如播放按钮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loop：如果出现该属性，则当媒介文件完成播放后再次开始播放。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height、width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32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