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文档结构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HTML文档结构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WebStorm使用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1.WebStorm使用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2.HTML文档结构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bStorm使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 defTabSz="554990">
              <a:defRPr sz="247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WebStorm使用：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快捷键：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查找/代替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ctrl+shift+N	通过文件名快速查找工程内的文件（必记）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ctrl+shift+alt+N	通过一个字符快速查找位置（必记）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ctrl+F  在文件内快速查找代码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F3	查找下一个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shift+F3	 查找上一个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ctrl+R 文件内代码替换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ctrl+shift+R	 指定目录内代码批量替换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ctrl+shift+F 指定目录内代码批量查找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ebStorm使用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WebStorm使用：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快捷键：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界面操作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ctrl+shift+A	快速查找并使用编辑器所有功能（必记）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alt+[0-9]	快速拆合功能界面模块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ctrl+shift+F12	最大区域显示代码（会隐藏其他的功能界面模块）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alt+shift+F	将当前文件加入收藏夹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ctrl+alt+s  打开配置窗口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ctrl+tab	 切换代码选项卡（还要进行此选择，效率差些）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alt+←/→  切换代码选项卡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ctrl+F4	关闭当前代码选项卡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ebStorm使用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WebStorm使用：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快捷键：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代码编辑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ctrl+D复制当前行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ctrl+W选中单词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ctrl+←/→以单词作为边界跳光标位置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alt+insert新建一个文件或其他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ctrl+alt+L格式化代码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shift+tab减少/扩大缩进（可以在代码中减少行缩进）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ctrl+Y删除一行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shift+enter重新开始一行（无论光标在哪个位置）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ebStorm使用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WebStorm使用：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快捷键：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导航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esc	进入代码编辑区域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alt+F1查找代码在其他界面模块的位置，颇为有用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ctrl+G到指定行的代码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ctrl+]/[光标到代码块的前面或后面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alt+up/down上一个/下一个方法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TML基础结构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HTML基础结构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</p:txBody>
      </p:sp>
      <p:pic>
        <p:nvPicPr>
          <p:cNvPr id="138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  <p:pic>
        <p:nvPicPr>
          <p:cNvPr id="139" name="QQ20171005-200918@2x.png" descr="QQ20171005-200918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2365" y="3619500"/>
            <a:ext cx="7150511" cy="522435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4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