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查缺补漏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HTML查缺补漏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属性…"/>
          <p:cNvSpPr txBox="1"/>
          <p:nvPr>
            <p:ph type="ctrTitle"/>
          </p:nvPr>
        </p:nvSpPr>
        <p:spPr>
          <a:xfrm>
            <a:off x="2650376" y="2791021"/>
            <a:ext cx="10447248" cy="4826866"/>
          </a:xfrm>
          <a:prstGeom prst="rect">
            <a:avLst/>
          </a:prstGeom>
        </p:spPr>
        <p:txBody>
          <a:bodyPr anchor="ctr"/>
          <a:lstStyle/>
          <a:p>
            <a:pPr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1.属性</a:t>
            </a:r>
          </a:p>
          <a:p>
            <a:pPr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2.实体</a:t>
            </a:r>
          </a:p>
          <a:p>
            <a:pPr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3.标签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属性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属性：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属性为 HTML 元素提供附加信息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属性总是以名称/值对的形式出现，比如：name="value"。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实体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实体：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HTML 中的预留字符必须被替换为字符实体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在 HTML 中，某些字符是预留的。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在 HTML 中不能使用小于号（&lt;）和大于号（&gt;），这是因为浏览器会误认为它们是标签。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如果希望正确地显示预留字符，我们必须在 HTML 源代码中使用字符实体（character entities）</a:t>
            </a: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  <p:pic>
        <p:nvPicPr>
          <p:cNvPr id="132" name="QQ20171013-143028@2x.png" descr="QQ20171013-143028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55380" y="2959487"/>
            <a:ext cx="8229601" cy="56515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签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标签：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&lt;b&gt;：粗体文本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&lt;br&gt;：换行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&lt;button&gt;：按钮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&lt;code&gt;：代码文本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&lt;div&gt;：容器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&lt;em&gt;：强调内容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&lt;hr&gt;：水平线</a:t>
            </a:r>
          </a:p>
        </p:txBody>
      </p:sp>
      <p:pic>
        <p:nvPicPr>
          <p:cNvPr id="135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38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