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语义化标签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HTML5语义化标签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签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标签：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章节：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&lt;section&gt;：定义文档中的一个章节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&lt;nav&gt;：定义只包含导航链接的章节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&lt;article&gt;：定义可以独立于内容其余部分的完整独立内容块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&lt;aside&gt;：定义和页面内容关联度较低的内容——如果被删除，剩下的内容仍然很合理。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&lt;header&gt;：定义页面或章节的头部。它经常包含页面标题和导航性的目录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&lt;footer&gt;：定义页面或章节的尾部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&lt;main&gt;：定义文档中主要或重要的内容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签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标签：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组织内容：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&lt;figure&gt;：代表一个和文档有关的图例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&lt;figcaption&gt;：代表一个图例的说明。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文字形式：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&lt;mark&gt;：代表一段需要被高亮的引用 文字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签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标签：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嵌入内容：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&lt;video&gt;：视频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&lt;audio&gt;：音频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&lt;source&gt;：为 &lt;video&gt; 或 &lt;audio&gt; 这类媒体元素指定媒体源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&lt;canvas&gt;：代表位图区域 ，可以通过脚本在它上面实时呈现图形，如图表、游戏绘图等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&lt;svg&gt;：定义一个嵌入式矢量图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签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标签：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交互元素：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&lt;details&gt;：代表一个用户可以(点击)获取额外信息或控件的小部件 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&lt;summary&gt;：代表 &lt;details&gt; 元素的综述 或标题 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&lt;menuitem&gt;：代表一个用户可以点击的菜单项。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&lt;menu&gt;：代表菜单。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